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</p:sldMasterIdLst>
  <p:sldIdLst>
    <p:sldId id="263" r:id="rId14"/>
    <p:sldId id="273" r:id="rId15"/>
    <p:sldId id="292" r:id="rId16"/>
    <p:sldId id="293" r:id="rId17"/>
    <p:sldId id="294" r:id="rId18"/>
    <p:sldId id="295" r:id="rId19"/>
    <p:sldId id="296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DC4AE-A18E-47FA-9B5F-55AB54D2A9B6}" v="7" dt="2024-12-31T14:50:4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>
      <p:cViewPr varScale="1">
        <p:scale>
          <a:sx n="112" d="100"/>
          <a:sy n="112" d="100"/>
        </p:scale>
        <p:origin x="92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957DC4AE-A18E-47FA-9B5F-55AB54D2A9B6}"/>
    <pc:docChg chg="undo custSel addSld delSld modSld modMainMaster">
      <pc:chgData name="Christie Shaji" userId="5d1578076b518fb4" providerId="LiveId" clId="{957DC4AE-A18E-47FA-9B5F-55AB54D2A9B6}" dt="2024-12-31T14:54:15.064" v="263" actId="20577"/>
      <pc:docMkLst>
        <pc:docMk/>
      </pc:docMkLst>
      <pc:sldChg chg="modSp mod">
        <pc:chgData name="Christie Shaji" userId="5d1578076b518fb4" providerId="LiveId" clId="{957DC4AE-A18E-47FA-9B5F-55AB54D2A9B6}" dt="2024-12-31T14:40:17.366" v="27" actId="113"/>
        <pc:sldMkLst>
          <pc:docMk/>
          <pc:sldMk cId="2006362822" sldId="263"/>
        </pc:sldMkLst>
        <pc:spChg chg="mod">
          <ac:chgData name="Christie Shaji" userId="5d1578076b518fb4" providerId="LiveId" clId="{957DC4AE-A18E-47FA-9B5F-55AB54D2A9B6}" dt="2024-12-31T14:39:25.311" v="21" actId="6549"/>
          <ac:spMkLst>
            <pc:docMk/>
            <pc:sldMk cId="2006362822" sldId="263"/>
            <ac:spMk id="3" creationId="{5DC125E4-606C-C090-F7EA-6B43FD811F47}"/>
          </ac:spMkLst>
        </pc:spChg>
        <pc:spChg chg="mod">
          <ac:chgData name="Christie Shaji" userId="5d1578076b518fb4" providerId="LiveId" clId="{957DC4AE-A18E-47FA-9B5F-55AB54D2A9B6}" dt="2024-12-31T14:40:17.366" v="27" actId="113"/>
          <ac:spMkLst>
            <pc:docMk/>
            <pc:sldMk cId="2006362822" sldId="263"/>
            <ac:spMk id="4" creationId="{00000000-0000-0000-0000-000000000000}"/>
          </ac:spMkLst>
        </pc:spChg>
      </pc:sldChg>
      <pc:sldChg chg="modSp mod">
        <pc:chgData name="Christie Shaji" userId="5d1578076b518fb4" providerId="LiveId" clId="{957DC4AE-A18E-47FA-9B5F-55AB54D2A9B6}" dt="2024-12-31T14:41:28.009" v="54"/>
        <pc:sldMkLst>
          <pc:docMk/>
          <pc:sldMk cId="1913958495" sldId="273"/>
        </pc:sldMkLst>
        <pc:spChg chg="mod">
          <ac:chgData name="Christie Shaji" userId="5d1578076b518fb4" providerId="LiveId" clId="{957DC4AE-A18E-47FA-9B5F-55AB54D2A9B6}" dt="2024-12-31T14:40:54.628" v="44" actId="20577"/>
          <ac:spMkLst>
            <pc:docMk/>
            <pc:sldMk cId="1913958495" sldId="273"/>
            <ac:spMk id="3" creationId="{EA0D9D6F-AD62-C362-DEE3-C5BA07CB4E31}"/>
          </ac:spMkLst>
        </pc:spChg>
        <pc:spChg chg="mod">
          <ac:chgData name="Christie Shaji" userId="5d1578076b518fb4" providerId="LiveId" clId="{957DC4AE-A18E-47FA-9B5F-55AB54D2A9B6}" dt="2024-12-31T14:41:28.009" v="54"/>
          <ac:spMkLst>
            <pc:docMk/>
            <pc:sldMk cId="1913958495" sldId="273"/>
            <ac:spMk id="4" creationId="{00000000-0000-0000-0000-000000000000}"/>
          </ac:spMkLst>
        </pc:spChg>
      </pc:sldChg>
      <pc:sldChg chg="delSp modSp del mod">
        <pc:chgData name="Christie Shaji" userId="5d1578076b518fb4" providerId="LiveId" clId="{957DC4AE-A18E-47FA-9B5F-55AB54D2A9B6}" dt="2024-12-31T14:43:19.455" v="81" actId="47"/>
        <pc:sldMkLst>
          <pc:docMk/>
          <pc:sldMk cId="1955056898" sldId="274"/>
        </pc:sldMkLst>
        <pc:spChg chg="mod">
          <ac:chgData name="Christie Shaji" userId="5d1578076b518fb4" providerId="LiveId" clId="{957DC4AE-A18E-47FA-9B5F-55AB54D2A9B6}" dt="2024-12-31T14:41:53.137" v="62" actId="21"/>
          <ac:spMkLst>
            <pc:docMk/>
            <pc:sldMk cId="1955056898" sldId="274"/>
            <ac:spMk id="4" creationId="{00000000-0000-0000-0000-000000000000}"/>
          </ac:spMkLst>
        </pc:spChg>
        <pc:spChg chg="del mod">
          <ac:chgData name="Christie Shaji" userId="5d1578076b518fb4" providerId="LiveId" clId="{957DC4AE-A18E-47FA-9B5F-55AB54D2A9B6}" dt="2024-12-31T14:41:44.192" v="59"/>
          <ac:spMkLst>
            <pc:docMk/>
            <pc:sldMk cId="1955056898" sldId="274"/>
            <ac:spMk id="5" creationId="{3092D844-2B19-CD52-F4EB-143D34324AE9}"/>
          </ac:spMkLst>
        </pc:spChg>
      </pc:sldChg>
      <pc:sldChg chg="delSp modSp del mod">
        <pc:chgData name="Christie Shaji" userId="5d1578076b518fb4" providerId="LiveId" clId="{957DC4AE-A18E-47FA-9B5F-55AB54D2A9B6}" dt="2024-12-31T14:45:23.414" v="124" actId="47"/>
        <pc:sldMkLst>
          <pc:docMk/>
          <pc:sldMk cId="1286232492" sldId="276"/>
        </pc:sldMkLst>
        <pc:spChg chg="mod">
          <ac:chgData name="Christie Shaji" userId="5d1578076b518fb4" providerId="LiveId" clId="{957DC4AE-A18E-47FA-9B5F-55AB54D2A9B6}" dt="2024-12-31T14:43:24.609" v="84" actId="21"/>
          <ac:spMkLst>
            <pc:docMk/>
            <pc:sldMk cId="1286232492" sldId="276"/>
            <ac:spMk id="4" creationId="{00000000-0000-0000-0000-000000000000}"/>
          </ac:spMkLst>
        </pc:spChg>
        <pc:spChg chg="del mod">
          <ac:chgData name="Christie Shaji" userId="5d1578076b518fb4" providerId="LiveId" clId="{957DC4AE-A18E-47FA-9B5F-55AB54D2A9B6}" dt="2024-12-31T14:43:36.768" v="90"/>
          <ac:spMkLst>
            <pc:docMk/>
            <pc:sldMk cId="1286232492" sldId="276"/>
            <ac:spMk id="5" creationId="{C9FE9C21-6A3B-27C4-B7E8-0B91E5DE6B1C}"/>
          </ac:spMkLst>
        </pc:spChg>
      </pc:sldChg>
      <pc:sldChg chg="delSp modSp del mod">
        <pc:chgData name="Christie Shaji" userId="5d1578076b518fb4" providerId="LiveId" clId="{957DC4AE-A18E-47FA-9B5F-55AB54D2A9B6}" dt="2024-12-31T14:47:37.281" v="159" actId="47"/>
        <pc:sldMkLst>
          <pc:docMk/>
          <pc:sldMk cId="973276377" sldId="278"/>
        </pc:sldMkLst>
        <pc:spChg chg="mod">
          <ac:chgData name="Christie Shaji" userId="5d1578076b518fb4" providerId="LiveId" clId="{957DC4AE-A18E-47FA-9B5F-55AB54D2A9B6}" dt="2024-12-31T14:45:27.953" v="126" actId="21"/>
          <ac:spMkLst>
            <pc:docMk/>
            <pc:sldMk cId="973276377" sldId="278"/>
            <ac:spMk id="4" creationId="{00000000-0000-0000-0000-000000000000}"/>
          </ac:spMkLst>
        </pc:spChg>
        <pc:spChg chg="del mod">
          <ac:chgData name="Christie Shaji" userId="5d1578076b518fb4" providerId="LiveId" clId="{957DC4AE-A18E-47FA-9B5F-55AB54D2A9B6}" dt="2024-12-31T14:45:39.550" v="132"/>
          <ac:spMkLst>
            <pc:docMk/>
            <pc:sldMk cId="973276377" sldId="278"/>
            <ac:spMk id="5" creationId="{6C1B569B-8837-4088-C96F-F02B532258E0}"/>
          </ac:spMkLst>
        </pc:spChg>
      </pc:sldChg>
      <pc:sldChg chg="delSp modSp del mod">
        <pc:chgData name="Christie Shaji" userId="5d1578076b518fb4" providerId="LiveId" clId="{957DC4AE-A18E-47FA-9B5F-55AB54D2A9B6}" dt="2024-12-31T14:49:19.259" v="190" actId="47"/>
        <pc:sldMkLst>
          <pc:docMk/>
          <pc:sldMk cId="2694237755" sldId="280"/>
        </pc:sldMkLst>
        <pc:spChg chg="mod">
          <ac:chgData name="Christie Shaji" userId="5d1578076b518fb4" providerId="LiveId" clId="{957DC4AE-A18E-47FA-9B5F-55AB54D2A9B6}" dt="2024-12-31T14:47:51.832" v="163" actId="21"/>
          <ac:spMkLst>
            <pc:docMk/>
            <pc:sldMk cId="2694237755" sldId="280"/>
            <ac:spMk id="4" creationId="{00000000-0000-0000-0000-000000000000}"/>
          </ac:spMkLst>
        </pc:spChg>
        <pc:spChg chg="del mod">
          <ac:chgData name="Christie Shaji" userId="5d1578076b518fb4" providerId="LiveId" clId="{957DC4AE-A18E-47FA-9B5F-55AB54D2A9B6}" dt="2024-12-31T14:48:02.940" v="169"/>
          <ac:spMkLst>
            <pc:docMk/>
            <pc:sldMk cId="2694237755" sldId="280"/>
            <ac:spMk id="5" creationId="{D55C2B66-E9B7-A406-9BA4-61EA38ADAF14}"/>
          </ac:spMkLst>
        </pc:spChg>
      </pc:sldChg>
      <pc:sldChg chg="delSp modSp del mod">
        <pc:chgData name="Christie Shaji" userId="5d1578076b518fb4" providerId="LiveId" clId="{957DC4AE-A18E-47FA-9B5F-55AB54D2A9B6}" dt="2024-12-31T14:50:40.408" v="210" actId="47"/>
        <pc:sldMkLst>
          <pc:docMk/>
          <pc:sldMk cId="2865504016" sldId="282"/>
        </pc:sldMkLst>
        <pc:spChg chg="mod">
          <ac:chgData name="Christie Shaji" userId="5d1578076b518fb4" providerId="LiveId" clId="{957DC4AE-A18E-47FA-9B5F-55AB54D2A9B6}" dt="2024-12-31T14:49:23.686" v="192" actId="21"/>
          <ac:spMkLst>
            <pc:docMk/>
            <pc:sldMk cId="2865504016" sldId="282"/>
            <ac:spMk id="4" creationId="{00000000-0000-0000-0000-000000000000}"/>
          </ac:spMkLst>
        </pc:spChg>
        <pc:spChg chg="del mod">
          <ac:chgData name="Christie Shaji" userId="5d1578076b518fb4" providerId="LiveId" clId="{957DC4AE-A18E-47FA-9B5F-55AB54D2A9B6}" dt="2024-12-31T14:49:33.680" v="198"/>
          <ac:spMkLst>
            <pc:docMk/>
            <pc:sldMk cId="2865504016" sldId="282"/>
            <ac:spMk id="5" creationId="{ADE6D42D-A052-28C4-F27A-486EF7698078}"/>
          </ac:spMkLst>
        </pc:spChg>
      </pc:sldChg>
      <pc:sldChg chg="delSp modSp del mod">
        <pc:chgData name="Christie Shaji" userId="5d1578076b518fb4" providerId="LiveId" clId="{957DC4AE-A18E-47FA-9B5F-55AB54D2A9B6}" dt="2024-12-31T14:51:48.572" v="244" actId="47"/>
        <pc:sldMkLst>
          <pc:docMk/>
          <pc:sldMk cId="2460941" sldId="284"/>
        </pc:sldMkLst>
        <pc:spChg chg="mod">
          <ac:chgData name="Christie Shaji" userId="5d1578076b518fb4" providerId="LiveId" clId="{957DC4AE-A18E-47FA-9B5F-55AB54D2A9B6}" dt="2024-12-31T14:50:45.585" v="213" actId="21"/>
          <ac:spMkLst>
            <pc:docMk/>
            <pc:sldMk cId="2460941" sldId="284"/>
            <ac:spMk id="4" creationId="{00000000-0000-0000-0000-000000000000}"/>
          </ac:spMkLst>
        </pc:spChg>
        <pc:spChg chg="del mod">
          <ac:chgData name="Christie Shaji" userId="5d1578076b518fb4" providerId="LiveId" clId="{957DC4AE-A18E-47FA-9B5F-55AB54D2A9B6}" dt="2024-12-31T14:50:55.741" v="219"/>
          <ac:spMkLst>
            <pc:docMk/>
            <pc:sldMk cId="2460941" sldId="284"/>
            <ac:spMk id="5" creationId="{75BC7FF8-7E02-BA13-934F-6FE4F8166DDC}"/>
          </ac:spMkLst>
        </pc:spChg>
      </pc:sldChg>
      <pc:sldChg chg="modSp del">
        <pc:chgData name="Christie Shaji" userId="5d1578076b518fb4" providerId="LiveId" clId="{957DC4AE-A18E-47FA-9B5F-55AB54D2A9B6}" dt="2024-12-31T14:49:19.259" v="190" actId="47"/>
        <pc:sldMkLst>
          <pc:docMk/>
          <pc:sldMk cId="1049249881" sldId="285"/>
        </pc:sldMkLst>
        <pc:spChg chg="mod">
          <ac:chgData name="Christie Shaji" userId="5d1578076b518fb4" providerId="LiveId" clId="{957DC4AE-A18E-47FA-9B5F-55AB54D2A9B6}" dt="2024-12-31T14:38:20.475" v="0"/>
          <ac:spMkLst>
            <pc:docMk/>
            <pc:sldMk cId="1049249881" sldId="285"/>
            <ac:spMk id="3" creationId="{21F7ED59-7D32-2C5C-9490-2801D1A8A4E7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k cId="1049249881" sldId="285"/>
            <ac:spMk id="4" creationId="{00000000-0000-0000-0000-000000000000}"/>
          </ac:spMkLst>
        </pc:spChg>
      </pc:sldChg>
      <pc:sldChg chg="modSp del">
        <pc:chgData name="Christie Shaji" userId="5d1578076b518fb4" providerId="LiveId" clId="{957DC4AE-A18E-47FA-9B5F-55AB54D2A9B6}" dt="2024-12-31T14:47:37.281" v="159" actId="47"/>
        <pc:sldMkLst>
          <pc:docMk/>
          <pc:sldMk cId="3253535981" sldId="286"/>
        </pc:sldMkLst>
        <pc:spChg chg="mod">
          <ac:chgData name="Christie Shaji" userId="5d1578076b518fb4" providerId="LiveId" clId="{957DC4AE-A18E-47FA-9B5F-55AB54D2A9B6}" dt="2024-12-31T14:38:20.475" v="0"/>
          <ac:spMkLst>
            <pc:docMk/>
            <pc:sldMk cId="3253535981" sldId="286"/>
            <ac:spMk id="3" creationId="{21F7ED59-7D32-2C5C-9490-2801D1A8A4E7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k cId="3253535981" sldId="286"/>
            <ac:spMk id="4" creationId="{00000000-0000-0000-0000-000000000000}"/>
          </ac:spMkLst>
        </pc:spChg>
      </pc:sldChg>
      <pc:sldChg chg="modSp del">
        <pc:chgData name="Christie Shaji" userId="5d1578076b518fb4" providerId="LiveId" clId="{957DC4AE-A18E-47FA-9B5F-55AB54D2A9B6}" dt="2024-12-31T14:43:22.970" v="83" actId="47"/>
        <pc:sldMkLst>
          <pc:docMk/>
          <pc:sldMk cId="1499229674" sldId="287"/>
        </pc:sldMkLst>
        <pc:spChg chg="mod">
          <ac:chgData name="Christie Shaji" userId="5d1578076b518fb4" providerId="LiveId" clId="{957DC4AE-A18E-47FA-9B5F-55AB54D2A9B6}" dt="2024-12-31T14:38:20.475" v="0"/>
          <ac:spMkLst>
            <pc:docMk/>
            <pc:sldMk cId="1499229674" sldId="287"/>
            <ac:spMk id="3" creationId="{21F7ED59-7D32-2C5C-9490-2801D1A8A4E7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k cId="1499229674" sldId="287"/>
            <ac:spMk id="4" creationId="{00000000-0000-0000-0000-000000000000}"/>
          </ac:spMkLst>
        </pc:spChg>
      </pc:sldChg>
      <pc:sldChg chg="modSp del">
        <pc:chgData name="Christie Shaji" userId="5d1578076b518fb4" providerId="LiveId" clId="{957DC4AE-A18E-47FA-9B5F-55AB54D2A9B6}" dt="2024-12-31T14:45:23.414" v="124" actId="47"/>
        <pc:sldMkLst>
          <pc:docMk/>
          <pc:sldMk cId="4274497154" sldId="288"/>
        </pc:sldMkLst>
        <pc:spChg chg="mod">
          <ac:chgData name="Christie Shaji" userId="5d1578076b518fb4" providerId="LiveId" clId="{957DC4AE-A18E-47FA-9B5F-55AB54D2A9B6}" dt="2024-12-31T14:38:20.475" v="0"/>
          <ac:spMkLst>
            <pc:docMk/>
            <pc:sldMk cId="4274497154" sldId="288"/>
            <ac:spMk id="3" creationId="{21F7ED59-7D32-2C5C-9490-2801D1A8A4E7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k cId="4274497154" sldId="288"/>
            <ac:spMk id="4" creationId="{00000000-0000-0000-0000-000000000000}"/>
          </ac:spMkLst>
        </pc:spChg>
      </pc:sldChg>
      <pc:sldChg chg="modSp del">
        <pc:chgData name="Christie Shaji" userId="5d1578076b518fb4" providerId="LiveId" clId="{957DC4AE-A18E-47FA-9B5F-55AB54D2A9B6}" dt="2024-12-31T14:41:32.300" v="55" actId="47"/>
        <pc:sldMkLst>
          <pc:docMk/>
          <pc:sldMk cId="258066047" sldId="289"/>
        </pc:sldMkLst>
        <pc:spChg chg="mod">
          <ac:chgData name="Christie Shaji" userId="5d1578076b518fb4" providerId="LiveId" clId="{957DC4AE-A18E-47FA-9B5F-55AB54D2A9B6}" dt="2024-12-31T14:38:20.475" v="0"/>
          <ac:spMkLst>
            <pc:docMk/>
            <pc:sldMk cId="258066047" sldId="289"/>
            <ac:spMk id="3" creationId="{21F7ED59-7D32-2C5C-9490-2801D1A8A4E7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k cId="258066047" sldId="289"/>
            <ac:spMk id="4" creationId="{00000000-0000-0000-0000-000000000000}"/>
          </ac:spMkLst>
        </pc:spChg>
      </pc:sldChg>
      <pc:sldChg chg="modSp del">
        <pc:chgData name="Christie Shaji" userId="5d1578076b518fb4" providerId="LiveId" clId="{957DC4AE-A18E-47FA-9B5F-55AB54D2A9B6}" dt="2024-12-31T14:50:44.029" v="212" actId="47"/>
        <pc:sldMkLst>
          <pc:docMk/>
          <pc:sldMk cId="353274894" sldId="290"/>
        </pc:sldMkLst>
        <pc:spChg chg="mod">
          <ac:chgData name="Christie Shaji" userId="5d1578076b518fb4" providerId="LiveId" clId="{957DC4AE-A18E-47FA-9B5F-55AB54D2A9B6}" dt="2024-12-31T14:38:20.475" v="0"/>
          <ac:spMkLst>
            <pc:docMk/>
            <pc:sldMk cId="353274894" sldId="290"/>
            <ac:spMk id="3" creationId="{21F7ED59-7D32-2C5C-9490-2801D1A8A4E7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k cId="353274894" sldId="290"/>
            <ac:spMk id="4" creationId="{00000000-0000-0000-0000-000000000000}"/>
          </ac:spMkLst>
        </pc:spChg>
      </pc:sldChg>
      <pc:sldChg chg="modSp del">
        <pc:chgData name="Christie Shaji" userId="5d1578076b518fb4" providerId="LiveId" clId="{957DC4AE-A18E-47FA-9B5F-55AB54D2A9B6}" dt="2024-12-31T14:50:40.408" v="210" actId="47"/>
        <pc:sldMkLst>
          <pc:docMk/>
          <pc:sldMk cId="857498042" sldId="291"/>
        </pc:sldMkLst>
        <pc:spChg chg="mod">
          <ac:chgData name="Christie Shaji" userId="5d1578076b518fb4" providerId="LiveId" clId="{957DC4AE-A18E-47FA-9B5F-55AB54D2A9B6}" dt="2024-12-31T14:38:20.475" v="0"/>
          <ac:spMkLst>
            <pc:docMk/>
            <pc:sldMk cId="857498042" sldId="291"/>
            <ac:spMk id="3" creationId="{21F7ED59-7D32-2C5C-9490-2801D1A8A4E7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k cId="857498042" sldId="291"/>
            <ac:spMk id="4" creationId="{00000000-0000-0000-0000-000000000000}"/>
          </ac:spMkLst>
        </pc:spChg>
      </pc:sldChg>
      <pc:sldChg chg="modSp add mod">
        <pc:chgData name="Christie Shaji" userId="5d1578076b518fb4" providerId="LiveId" clId="{957DC4AE-A18E-47FA-9B5F-55AB54D2A9B6}" dt="2024-12-31T14:43:12.636" v="80" actId="20577"/>
        <pc:sldMkLst>
          <pc:docMk/>
          <pc:sldMk cId="2003763971" sldId="292"/>
        </pc:sldMkLst>
        <pc:spChg chg="mod">
          <ac:chgData name="Christie Shaji" userId="5d1578076b518fb4" providerId="LiveId" clId="{957DC4AE-A18E-47FA-9B5F-55AB54D2A9B6}" dt="2024-12-31T14:42:51.684" v="73" actId="20577"/>
          <ac:spMkLst>
            <pc:docMk/>
            <pc:sldMk cId="2003763971" sldId="292"/>
            <ac:spMk id="3" creationId="{C0608AC6-8122-21CC-9476-240CEDAC5A99}"/>
          </ac:spMkLst>
        </pc:spChg>
        <pc:spChg chg="mod">
          <ac:chgData name="Christie Shaji" userId="5d1578076b518fb4" providerId="LiveId" clId="{957DC4AE-A18E-47FA-9B5F-55AB54D2A9B6}" dt="2024-12-31T14:43:12.636" v="80" actId="20577"/>
          <ac:spMkLst>
            <pc:docMk/>
            <pc:sldMk cId="2003763971" sldId="292"/>
            <ac:spMk id="4" creationId="{87336DC5-1410-5864-212D-39ECDB968C37}"/>
          </ac:spMkLst>
        </pc:spChg>
      </pc:sldChg>
      <pc:sldChg chg="modSp add mod">
        <pc:chgData name="Christie Shaji" userId="5d1578076b518fb4" providerId="LiveId" clId="{957DC4AE-A18E-47FA-9B5F-55AB54D2A9B6}" dt="2024-12-31T14:49:12.825" v="188" actId="1076"/>
        <pc:sldMkLst>
          <pc:docMk/>
          <pc:sldMk cId="2624198306" sldId="293"/>
        </pc:sldMkLst>
        <pc:spChg chg="mod">
          <ac:chgData name="Christie Shaji" userId="5d1578076b518fb4" providerId="LiveId" clId="{957DC4AE-A18E-47FA-9B5F-55AB54D2A9B6}" dt="2024-12-31T14:49:12.825" v="188" actId="1076"/>
          <ac:spMkLst>
            <pc:docMk/>
            <pc:sldMk cId="2624198306" sldId="293"/>
            <ac:spMk id="3" creationId="{A7DBD286-ABA5-706A-769E-E458A18E054C}"/>
          </ac:spMkLst>
        </pc:spChg>
        <pc:spChg chg="mod">
          <ac:chgData name="Christie Shaji" userId="5d1578076b518fb4" providerId="LiveId" clId="{957DC4AE-A18E-47FA-9B5F-55AB54D2A9B6}" dt="2024-12-31T14:44:38.128" v="123" actId="20577"/>
          <ac:spMkLst>
            <pc:docMk/>
            <pc:sldMk cId="2624198306" sldId="293"/>
            <ac:spMk id="4" creationId="{737C378E-1123-7340-085D-35A1E8C5692A}"/>
          </ac:spMkLst>
        </pc:spChg>
      </pc:sldChg>
      <pc:sldChg chg="addSp delSp modSp add mod">
        <pc:chgData name="Christie Shaji" userId="5d1578076b518fb4" providerId="LiveId" clId="{957DC4AE-A18E-47FA-9B5F-55AB54D2A9B6}" dt="2024-12-31T14:54:15.064" v="263" actId="20577"/>
        <pc:sldMkLst>
          <pc:docMk/>
          <pc:sldMk cId="2405567506" sldId="294"/>
        </pc:sldMkLst>
        <pc:spChg chg="mod">
          <ac:chgData name="Christie Shaji" userId="5d1578076b518fb4" providerId="LiveId" clId="{957DC4AE-A18E-47FA-9B5F-55AB54D2A9B6}" dt="2024-12-31T14:53:51.679" v="258"/>
          <ac:spMkLst>
            <pc:docMk/>
            <pc:sldMk cId="2405567506" sldId="294"/>
            <ac:spMk id="3" creationId="{700D109B-BD8A-B87C-9411-5D48B02AACCE}"/>
          </ac:spMkLst>
        </pc:spChg>
        <pc:spChg chg="mod">
          <ac:chgData name="Christie Shaji" userId="5d1578076b518fb4" providerId="LiveId" clId="{957DC4AE-A18E-47FA-9B5F-55AB54D2A9B6}" dt="2024-12-31T14:54:15.064" v="263" actId="20577"/>
          <ac:spMkLst>
            <pc:docMk/>
            <pc:sldMk cId="2405567506" sldId="294"/>
            <ac:spMk id="4" creationId="{BAA9F969-8DBA-478D-8143-D5C5ADCAB5D6}"/>
          </ac:spMkLst>
        </pc:spChg>
        <pc:spChg chg="add del">
          <ac:chgData name="Christie Shaji" userId="5d1578076b518fb4" providerId="LiveId" clId="{957DC4AE-A18E-47FA-9B5F-55AB54D2A9B6}" dt="2024-12-31T14:47:48.425" v="161" actId="22"/>
          <ac:spMkLst>
            <pc:docMk/>
            <pc:sldMk cId="2405567506" sldId="294"/>
            <ac:spMk id="5" creationId="{553933B6-B49C-BECA-F5DC-F366DD9CEB6A}"/>
          </ac:spMkLst>
        </pc:spChg>
      </pc:sldChg>
      <pc:sldChg chg="modSp add mod">
        <pc:chgData name="Christie Shaji" userId="5d1578076b518fb4" providerId="LiveId" clId="{957DC4AE-A18E-47FA-9B5F-55AB54D2A9B6}" dt="2024-12-31T14:49:17.137" v="189" actId="1076"/>
        <pc:sldMkLst>
          <pc:docMk/>
          <pc:sldMk cId="200522016" sldId="295"/>
        </pc:sldMkLst>
        <pc:spChg chg="mod">
          <ac:chgData name="Christie Shaji" userId="5d1578076b518fb4" providerId="LiveId" clId="{957DC4AE-A18E-47FA-9B5F-55AB54D2A9B6}" dt="2024-12-31T14:49:17.137" v="189" actId="1076"/>
          <ac:spMkLst>
            <pc:docMk/>
            <pc:sldMk cId="200522016" sldId="295"/>
            <ac:spMk id="3" creationId="{9DDC76DE-A1CF-7ADE-5AB2-8CA133441193}"/>
          </ac:spMkLst>
        </pc:spChg>
        <pc:spChg chg="mod">
          <ac:chgData name="Christie Shaji" userId="5d1578076b518fb4" providerId="LiveId" clId="{957DC4AE-A18E-47FA-9B5F-55AB54D2A9B6}" dt="2024-12-31T14:48:40.359" v="183" actId="20577"/>
          <ac:spMkLst>
            <pc:docMk/>
            <pc:sldMk cId="200522016" sldId="295"/>
            <ac:spMk id="4" creationId="{2A5004A1-05DC-6523-E90A-2FDB30469812}"/>
          </ac:spMkLst>
        </pc:spChg>
      </pc:sldChg>
      <pc:sldChg chg="modSp add mod">
        <pc:chgData name="Christie Shaji" userId="5d1578076b518fb4" providerId="LiveId" clId="{957DC4AE-A18E-47FA-9B5F-55AB54D2A9B6}" dt="2024-12-31T14:50:24.217" v="209" actId="20577"/>
        <pc:sldMkLst>
          <pc:docMk/>
          <pc:sldMk cId="213164502" sldId="296"/>
        </pc:sldMkLst>
        <pc:spChg chg="mod">
          <ac:chgData name="Christie Shaji" userId="5d1578076b518fb4" providerId="LiveId" clId="{957DC4AE-A18E-47FA-9B5F-55AB54D2A9B6}" dt="2024-12-31T14:49:39.635" v="200" actId="20577"/>
          <ac:spMkLst>
            <pc:docMk/>
            <pc:sldMk cId="213164502" sldId="296"/>
            <ac:spMk id="3" creationId="{D3E0594F-A04E-C856-6143-57614EC862EB}"/>
          </ac:spMkLst>
        </pc:spChg>
        <pc:spChg chg="mod">
          <ac:chgData name="Christie Shaji" userId="5d1578076b518fb4" providerId="LiveId" clId="{957DC4AE-A18E-47FA-9B5F-55AB54D2A9B6}" dt="2024-12-31T14:50:24.217" v="209" actId="20577"/>
          <ac:spMkLst>
            <pc:docMk/>
            <pc:sldMk cId="213164502" sldId="296"/>
            <ac:spMk id="4" creationId="{F28552D9-DC50-B324-690D-CCA05A77F32D}"/>
          </ac:spMkLst>
        </pc:spChg>
      </pc:sldChg>
      <pc:sldChg chg="modSp add mod">
        <pc:chgData name="Christie Shaji" userId="5d1578076b518fb4" providerId="LiveId" clId="{957DC4AE-A18E-47FA-9B5F-55AB54D2A9B6}" dt="2024-12-31T14:51:44.029" v="243" actId="20577"/>
        <pc:sldMkLst>
          <pc:docMk/>
          <pc:sldMk cId="3289850149" sldId="297"/>
        </pc:sldMkLst>
        <pc:spChg chg="mod">
          <ac:chgData name="Christie Shaji" userId="5d1578076b518fb4" providerId="LiveId" clId="{957DC4AE-A18E-47FA-9B5F-55AB54D2A9B6}" dt="2024-12-31T14:51:12.480" v="227" actId="1076"/>
          <ac:spMkLst>
            <pc:docMk/>
            <pc:sldMk cId="3289850149" sldId="297"/>
            <ac:spMk id="3" creationId="{C340DE4D-3FF6-BA17-AFC3-8E14C37BC36B}"/>
          </ac:spMkLst>
        </pc:spChg>
        <pc:spChg chg="mod">
          <ac:chgData name="Christie Shaji" userId="5d1578076b518fb4" providerId="LiveId" clId="{957DC4AE-A18E-47FA-9B5F-55AB54D2A9B6}" dt="2024-12-31T14:51:44.029" v="243" actId="20577"/>
          <ac:spMkLst>
            <pc:docMk/>
            <pc:sldMk cId="3289850149" sldId="297"/>
            <ac:spMk id="4" creationId="{60CB9F8E-C80D-B5DA-6B7F-8CF26A68CB41}"/>
          </ac:spMkLst>
        </pc:spChg>
      </pc:sld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660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60"/>
            <ac:spMk id="10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60"/>
            <ac:spMk id="10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60"/>
            <ac:spMk id="10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60"/>
            <ac:spMk id="10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60"/>
            <ac:spMk id="1030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60"/>
            <pc:sldLayoutMk cId="0" sldId="214748366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0" sldId="2147483661"/>
              <ac:spMk id="5939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0" sldId="2147483661"/>
              <ac:spMk id="59395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60"/>
            <pc:sldLayoutMk cId="850088842" sldId="214748366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850088842" sldId="214748366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850088842" sldId="2147483663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60"/>
            <pc:sldLayoutMk cId="1133940277" sldId="2147483664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1133940277" sldId="2147483664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1133940277" sldId="2147483664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60"/>
            <pc:sldLayoutMk cId="2871936560" sldId="214748366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871936560" sldId="214748366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871936560" sldId="2147483665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871936560" sldId="2147483665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871936560" sldId="2147483665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871936560" sldId="2147483665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60"/>
            <pc:sldLayoutMk cId="2944962079" sldId="2147483668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944962079" sldId="2147483668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944962079" sldId="2147483668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2944962079" sldId="2147483668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60"/>
            <pc:sldLayoutMk cId="1335066075" sldId="214748366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1335066075" sldId="214748366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1335066075" sldId="2147483669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1335066075" sldId="2147483669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60"/>
            <pc:sldLayoutMk cId="3430688885" sldId="214748367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3430688885" sldId="214748367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60"/>
              <pc:sldLayoutMk cId="3430688885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672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72"/>
            <ac:spMk id="6553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72"/>
            <ac:spMk id="6553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72"/>
            <ac:spMk id="65540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72"/>
            <ac:spMk id="65541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72"/>
            <ac:spMk id="65542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72"/>
            <ac:spMk id="65543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72"/>
            <pc:sldLayoutMk cId="0" sldId="214748367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0" sldId="2147483673"/>
              <ac:spMk id="6656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0" sldId="2147483673"/>
              <ac:spMk id="6656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0" sldId="2147483673"/>
              <ac:spMk id="6656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72"/>
            <pc:sldLayoutMk cId="1448550684" sldId="214748367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448550684" sldId="214748367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448550684" sldId="2147483675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72"/>
            <pc:sldLayoutMk cId="4246025102" sldId="2147483676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4246025102" sldId="2147483676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4246025102" sldId="2147483676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72"/>
            <pc:sldLayoutMk cId="115129173" sldId="214748367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15129173" sldId="214748367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15129173" sldId="2147483677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15129173" sldId="2147483677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15129173" sldId="2147483677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15129173" sldId="2147483677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72"/>
            <pc:sldLayoutMk cId="831322762" sldId="2147483680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831322762" sldId="2147483680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831322762" sldId="2147483680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831322762" sldId="2147483680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72"/>
            <pc:sldLayoutMk cId="1220438220" sldId="214748368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220438220" sldId="214748368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220438220" sldId="2147483681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1220438220" sldId="2147483681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72"/>
            <pc:sldLayoutMk cId="3968322513" sldId="214748368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3968322513" sldId="214748368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72"/>
              <pc:sldLayoutMk cId="3968322513" sldId="2147483683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684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84"/>
            <ac:spMk id="10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84"/>
            <ac:spMk id="10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84"/>
            <ac:spMk id="10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84"/>
            <ac:spMk id="10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84"/>
            <ac:spMk id="1030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84"/>
            <pc:sldLayoutMk cId="0" sldId="214748368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0" sldId="2147483685"/>
              <ac:spMk id="2048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0" sldId="2147483685"/>
              <ac:spMk id="2048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84"/>
            <pc:sldLayoutMk cId="1365260080" sldId="214748368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1365260080" sldId="214748368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1365260080" sldId="2147483687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84"/>
            <pc:sldLayoutMk cId="229429513" sldId="2147483688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29429513" sldId="2147483688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29429513" sldId="2147483688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84"/>
            <pc:sldLayoutMk cId="2186695212" sldId="214748368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186695212" sldId="214748368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186695212" sldId="2147483689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186695212" sldId="2147483689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186695212" sldId="2147483689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186695212" sldId="2147483689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84"/>
            <pc:sldLayoutMk cId="3140923674" sldId="2147483692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3140923674" sldId="2147483692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3140923674" sldId="2147483692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3140923674" sldId="2147483692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84"/>
            <pc:sldLayoutMk cId="1888765411" sldId="214748369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1888765411" sldId="214748369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1888765411" sldId="2147483693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1888765411" sldId="2147483693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84"/>
            <pc:sldLayoutMk cId="2335390099" sldId="214748369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335390099" sldId="214748369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84"/>
              <pc:sldLayoutMk cId="2335390099" sldId="2147483695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696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96"/>
            <ac:spMk id="266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96"/>
            <ac:spMk id="266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96"/>
            <ac:spMk id="266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96"/>
            <ac:spMk id="266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96"/>
            <ac:spMk id="26630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696"/>
            <ac:spMk id="26631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96"/>
            <pc:sldLayoutMk cId="0" sldId="214748369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0" sldId="2147483697"/>
              <ac:spMk id="27650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0" sldId="2147483697"/>
              <ac:spMk id="27651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0" sldId="2147483697"/>
              <ac:spMk id="27652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96"/>
            <pc:sldLayoutMk cId="57431778" sldId="214748369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57431778" sldId="214748369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57431778" sldId="2147483699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96"/>
            <pc:sldLayoutMk cId="987807438" sldId="2147483700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987807438" sldId="2147483700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987807438" sldId="2147483700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96"/>
            <pc:sldLayoutMk cId="1011168148" sldId="214748370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1011168148" sldId="214748370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1011168148" sldId="2147483701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1011168148" sldId="2147483701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1011168148" sldId="2147483701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1011168148" sldId="2147483701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96"/>
            <pc:sldLayoutMk cId="696379348" sldId="2147483704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696379348" sldId="2147483704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696379348" sldId="2147483704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696379348" sldId="2147483704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96"/>
            <pc:sldLayoutMk cId="4212706066" sldId="214748370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4212706066" sldId="214748370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4212706066" sldId="2147483705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4212706066" sldId="2147483705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696"/>
            <pc:sldLayoutMk cId="1467825818" sldId="214748370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1467825818" sldId="214748370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696"/>
              <pc:sldLayoutMk cId="1467825818" sldId="2147483707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708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08"/>
            <ac:spMk id="10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08"/>
            <ac:spMk id="10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08"/>
            <ac:spMk id="10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08"/>
            <ac:spMk id="10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08"/>
            <ac:spMk id="1030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08"/>
            <pc:sldLayoutMk cId="0" sldId="214748370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0" sldId="2147483709"/>
              <ac:spMk id="22530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0" sldId="2147483709"/>
              <ac:spMk id="22531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08"/>
            <pc:sldLayoutMk cId="3599652330" sldId="214748371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3599652330" sldId="214748371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3599652330" sldId="2147483711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08"/>
            <pc:sldLayoutMk cId="764199764" sldId="2147483712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764199764" sldId="2147483712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764199764" sldId="2147483712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08"/>
            <pc:sldLayoutMk cId="2764087786" sldId="214748371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2764087786" sldId="214748371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2764087786" sldId="2147483713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2764087786" sldId="2147483713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2764087786" sldId="2147483713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2764087786" sldId="2147483713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08"/>
            <pc:sldLayoutMk cId="635156895" sldId="2147483716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635156895" sldId="2147483716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635156895" sldId="2147483716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635156895" sldId="2147483716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08"/>
            <pc:sldLayoutMk cId="1025645353" sldId="214748371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1025645353" sldId="214748371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1025645353" sldId="2147483717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1025645353" sldId="2147483717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08"/>
            <pc:sldLayoutMk cId="3405736571" sldId="214748371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3405736571" sldId="214748371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08"/>
              <pc:sldLayoutMk cId="3405736571" sldId="2147483719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720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20"/>
            <ac:spMk id="28674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20"/>
            <ac:spMk id="28675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20"/>
            <ac:spMk id="2867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20"/>
            <ac:spMk id="2867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20"/>
            <ac:spMk id="2867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20"/>
            <ac:spMk id="28679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20"/>
            <pc:sldLayoutMk cId="0" sldId="214748372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0" sldId="2147483721"/>
              <ac:spMk id="29698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0" sldId="2147483721"/>
              <ac:spMk id="29699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0" sldId="2147483721"/>
              <ac:spMk id="29700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20"/>
            <pc:sldLayoutMk cId="2809356949" sldId="214748372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809356949" sldId="214748372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809356949" sldId="2147483723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20"/>
            <pc:sldLayoutMk cId="2518940046" sldId="2147483724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518940046" sldId="2147483724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518940046" sldId="2147483724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20"/>
            <pc:sldLayoutMk cId="2926212954" sldId="214748372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926212954" sldId="214748372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926212954" sldId="2147483725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926212954" sldId="2147483725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926212954" sldId="2147483725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926212954" sldId="2147483725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20"/>
            <pc:sldLayoutMk cId="1301627818" sldId="2147483728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1301627818" sldId="2147483728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1301627818" sldId="2147483728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1301627818" sldId="2147483728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20"/>
            <pc:sldLayoutMk cId="969404527" sldId="214748372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969404527" sldId="214748372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969404527" sldId="2147483729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969404527" sldId="2147483729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20"/>
            <pc:sldLayoutMk cId="2016837261" sldId="214748373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016837261" sldId="214748373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20"/>
              <pc:sldLayoutMk cId="2016837261" sldId="2147483731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732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32"/>
            <ac:spMk id="10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32"/>
            <ac:spMk id="10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32"/>
            <ac:spMk id="10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32"/>
            <ac:spMk id="10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32"/>
            <ac:spMk id="1030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32"/>
            <pc:sldLayoutMk cId="0" sldId="214748373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0" sldId="2147483733"/>
              <ac:spMk id="21506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0" sldId="2147483733"/>
              <ac:spMk id="21507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32"/>
            <pc:sldLayoutMk cId="4070678804" sldId="214748373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4070678804" sldId="214748373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4070678804" sldId="2147483735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32"/>
            <pc:sldLayoutMk cId="3269375329" sldId="2147483736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269375329" sldId="2147483736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269375329" sldId="2147483736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32"/>
            <pc:sldLayoutMk cId="395612645" sldId="214748373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612645" sldId="214748373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612645" sldId="2147483737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612645" sldId="2147483737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612645" sldId="2147483737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612645" sldId="2147483737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32"/>
            <pc:sldLayoutMk cId="2988228303" sldId="2147483740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2988228303" sldId="2147483740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2988228303" sldId="2147483740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2988228303" sldId="2147483740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32"/>
            <pc:sldLayoutMk cId="3958309090" sldId="214748374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8309090" sldId="214748374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8309090" sldId="2147483741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58309090" sldId="2147483741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32"/>
            <pc:sldLayoutMk cId="3942083687" sldId="214748374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42083687" sldId="214748374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32"/>
              <pc:sldLayoutMk cId="3942083687" sldId="2147483743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744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44"/>
            <ac:spMk id="27650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44"/>
            <ac:spMk id="27651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44"/>
            <ac:spMk id="27652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44"/>
            <ac:spMk id="27653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44"/>
            <ac:spMk id="27654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44"/>
            <ac:spMk id="27655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44"/>
            <pc:sldLayoutMk cId="0" sldId="214748374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0" sldId="2147483745"/>
              <ac:spMk id="2867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0" sldId="2147483745"/>
              <ac:spMk id="2867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0" sldId="2147483745"/>
              <ac:spMk id="2867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44"/>
            <pc:sldLayoutMk cId="4165426019" sldId="214748374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4165426019" sldId="214748374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4165426019" sldId="2147483747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44"/>
            <pc:sldLayoutMk cId="970980312" sldId="2147483748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970980312" sldId="2147483748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970980312" sldId="2147483748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44"/>
            <pc:sldLayoutMk cId="1550990570" sldId="214748374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1550990570" sldId="214748374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1550990570" sldId="2147483749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1550990570" sldId="2147483749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1550990570" sldId="2147483749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1550990570" sldId="2147483749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44"/>
            <pc:sldLayoutMk cId="2705389820" sldId="2147483752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2705389820" sldId="2147483752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2705389820" sldId="2147483752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2705389820" sldId="2147483752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44"/>
            <pc:sldLayoutMk cId="2785958133" sldId="214748375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2785958133" sldId="214748375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2785958133" sldId="2147483753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2785958133" sldId="2147483753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44"/>
            <pc:sldLayoutMk cId="3174852832" sldId="214748375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3174852832" sldId="214748375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44"/>
              <pc:sldLayoutMk cId="3174852832" sldId="2147483755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756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56"/>
            <ac:spMk id="10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56"/>
            <ac:spMk id="10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56"/>
            <ac:spMk id="10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56"/>
            <ac:spMk id="10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56"/>
            <ac:spMk id="1030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56"/>
            <pc:sldLayoutMk cId="0" sldId="214748375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0" sldId="2147483757"/>
              <ac:spMk id="21506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0" sldId="2147483757"/>
              <ac:spMk id="21507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56"/>
            <pc:sldLayoutMk cId="2908514666" sldId="214748375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2908514666" sldId="214748375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2908514666" sldId="2147483759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56"/>
            <pc:sldLayoutMk cId="89390344" sldId="2147483760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89390344" sldId="2147483760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89390344" sldId="2147483760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56"/>
            <pc:sldLayoutMk cId="1763686151" sldId="214748376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763686151" sldId="214748376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763686151" sldId="2147483761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763686151" sldId="2147483761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763686151" sldId="2147483761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763686151" sldId="2147483761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56"/>
            <pc:sldLayoutMk cId="1175753332" sldId="2147483764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175753332" sldId="2147483764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175753332" sldId="2147483764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175753332" sldId="2147483764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56"/>
            <pc:sldLayoutMk cId="1820798324" sldId="214748376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820798324" sldId="214748376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820798324" sldId="2147483765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1820798324" sldId="2147483765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56"/>
            <pc:sldLayoutMk cId="3342005671" sldId="214748376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3342005671" sldId="214748376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56"/>
              <pc:sldLayoutMk cId="3342005671" sldId="2147483767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0" sldId="2147483768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68"/>
            <ac:spMk id="27650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68"/>
            <ac:spMk id="27651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68"/>
            <ac:spMk id="27652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68"/>
            <ac:spMk id="27653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68"/>
            <ac:spMk id="27654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0" sldId="2147483768"/>
            <ac:spMk id="27655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68"/>
            <pc:sldLayoutMk cId="0" sldId="214748376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0" sldId="2147483769"/>
              <ac:spMk id="2867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0" sldId="2147483769"/>
              <ac:spMk id="2867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0" sldId="2147483769"/>
              <ac:spMk id="2867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68"/>
            <pc:sldLayoutMk cId="1713646972" sldId="214748377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1713646972" sldId="214748377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1713646972" sldId="2147483771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68"/>
            <pc:sldLayoutMk cId="1267005141" sldId="2147483772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1267005141" sldId="2147483772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1267005141" sldId="2147483772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68"/>
            <pc:sldLayoutMk cId="2113561718" sldId="214748377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2113561718" sldId="214748377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2113561718" sldId="2147483773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2113561718" sldId="2147483773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2113561718" sldId="2147483773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2113561718" sldId="2147483773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68"/>
            <pc:sldLayoutMk cId="1087007432" sldId="2147483776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1087007432" sldId="2147483776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1087007432" sldId="2147483776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1087007432" sldId="2147483776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68"/>
            <pc:sldLayoutMk cId="838127903" sldId="214748377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838127903" sldId="214748377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838127903" sldId="2147483777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838127903" sldId="2147483777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0" sldId="2147483768"/>
            <pc:sldLayoutMk cId="754608683" sldId="214748377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754608683" sldId="214748377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0" sldId="2147483768"/>
              <pc:sldLayoutMk cId="754608683" sldId="2147483779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3223258900" sldId="2147483780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223258900" sldId="2147483780"/>
            <ac:spMk id="10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223258900" sldId="2147483780"/>
            <ac:spMk id="10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223258900" sldId="2147483780"/>
            <ac:spMk id="10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223258900" sldId="2147483780"/>
            <ac:spMk id="10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223258900" sldId="2147483780"/>
            <ac:spMk id="1030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223258900" sldId="2147483780"/>
            <pc:sldLayoutMk cId="1451817853" sldId="214748378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451817853" sldId="2147483781"/>
              <ac:spMk id="2048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451817853" sldId="2147483781"/>
              <ac:spMk id="2048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223258900" sldId="2147483780"/>
            <pc:sldLayoutMk cId="2922380244" sldId="214748378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2922380244" sldId="214748378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2922380244" sldId="2147483783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223258900" sldId="2147483780"/>
            <pc:sldLayoutMk cId="3634015567" sldId="2147483784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3634015567" sldId="2147483784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3634015567" sldId="2147483784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223258900" sldId="2147483780"/>
            <pc:sldLayoutMk cId="1769012344" sldId="214748378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769012344" sldId="214748378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769012344" sldId="2147483785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769012344" sldId="2147483785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769012344" sldId="2147483785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769012344" sldId="2147483785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223258900" sldId="2147483780"/>
            <pc:sldLayoutMk cId="2715303979" sldId="2147483788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2715303979" sldId="2147483788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2715303979" sldId="2147483788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2715303979" sldId="2147483788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223258900" sldId="2147483780"/>
            <pc:sldLayoutMk cId="1604226612" sldId="214748378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604226612" sldId="214748378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604226612" sldId="2147483789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1604226612" sldId="2147483789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223258900" sldId="2147483780"/>
            <pc:sldLayoutMk cId="2229762725" sldId="214748379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2229762725" sldId="214748379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223258900" sldId="2147483780"/>
              <pc:sldLayoutMk cId="2229762725" sldId="2147483791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2180138657" sldId="2147483792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2180138657" sldId="2147483792"/>
            <ac:spMk id="26626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2180138657" sldId="2147483792"/>
            <ac:spMk id="26627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2180138657" sldId="2147483792"/>
            <ac:spMk id="26628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2180138657" sldId="2147483792"/>
            <ac:spMk id="26629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2180138657" sldId="2147483792"/>
            <ac:spMk id="26630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2180138657" sldId="2147483792"/>
            <ac:spMk id="26631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2180138657" sldId="2147483792"/>
            <pc:sldLayoutMk cId="360792224" sldId="214748379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360792224" sldId="2147483793"/>
              <ac:spMk id="27650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360792224" sldId="2147483793"/>
              <ac:spMk id="27651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360792224" sldId="2147483793"/>
              <ac:spMk id="27652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2180138657" sldId="2147483792"/>
            <pc:sldLayoutMk cId="2461249151" sldId="214748379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461249151" sldId="214748379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461249151" sldId="2147483795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2180138657" sldId="2147483792"/>
            <pc:sldLayoutMk cId="606627205" sldId="2147483796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606627205" sldId="2147483796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606627205" sldId="2147483796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2180138657" sldId="2147483792"/>
            <pc:sldLayoutMk cId="2006550496" sldId="214748379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006550496" sldId="214748379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006550496" sldId="2147483797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006550496" sldId="2147483797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006550496" sldId="2147483797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006550496" sldId="2147483797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2180138657" sldId="2147483792"/>
            <pc:sldLayoutMk cId="1558333617" sldId="2147483800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1558333617" sldId="2147483800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1558333617" sldId="2147483800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1558333617" sldId="2147483800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2180138657" sldId="2147483792"/>
            <pc:sldLayoutMk cId="1489943164" sldId="2147483801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1489943164" sldId="2147483801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1489943164" sldId="2147483801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1489943164" sldId="2147483801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2180138657" sldId="2147483792"/>
            <pc:sldLayoutMk cId="252318532" sldId="214748380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52318532" sldId="214748380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2180138657" sldId="2147483792"/>
              <pc:sldLayoutMk cId="252318532" sldId="2147483803"/>
              <ac:spMk id="3" creationId="{00000000-0000-0000-0000-000000000000}"/>
            </ac:spMkLst>
          </pc:spChg>
        </pc:sldLayoutChg>
      </pc:sldMasterChg>
      <pc:sldMasterChg chg="modSp modSldLayout">
        <pc:chgData name="Christie Shaji" userId="5d1578076b518fb4" providerId="LiveId" clId="{957DC4AE-A18E-47FA-9B5F-55AB54D2A9B6}" dt="2024-12-31T14:38:20.475" v="0"/>
        <pc:sldMasterMkLst>
          <pc:docMk/>
          <pc:sldMasterMk cId="3361011764" sldId="2147483804"/>
        </pc:sldMasterMkLst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361011764" sldId="2147483804"/>
            <ac:spMk id="2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361011764" sldId="2147483804"/>
            <ac:spMk id="3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361011764" sldId="2147483804"/>
            <ac:spMk id="4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361011764" sldId="2147483804"/>
            <ac:spMk id="5" creationId="{00000000-0000-0000-0000-000000000000}"/>
          </ac:spMkLst>
        </pc:spChg>
        <pc:spChg chg="mod">
          <ac:chgData name="Christie Shaji" userId="5d1578076b518fb4" providerId="LiveId" clId="{957DC4AE-A18E-47FA-9B5F-55AB54D2A9B6}" dt="2024-12-31T14:38:20.475" v="0"/>
          <ac:spMkLst>
            <pc:docMk/>
            <pc:sldMasterMk cId="3361011764" sldId="2147483804"/>
            <ac:spMk id="6" creationId="{00000000-0000-0000-0000-000000000000}"/>
          </ac:spMkLst>
        </pc:sp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361011764" sldId="2147483804"/>
            <pc:sldLayoutMk cId="1239248448" sldId="214748380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1239248448" sldId="214748380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1239248448" sldId="2147483805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361011764" sldId="2147483804"/>
            <pc:sldLayoutMk cId="4115185713" sldId="2147483807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4115185713" sldId="2147483807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4115185713" sldId="2147483807"/>
              <ac:spMk id="3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361011764" sldId="2147483804"/>
            <pc:sldLayoutMk cId="2953626834" sldId="2147483808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953626834" sldId="2147483808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953626834" sldId="2147483808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361011764" sldId="2147483804"/>
            <pc:sldLayoutMk cId="205460789" sldId="2147483809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05460789" sldId="2147483809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05460789" sldId="2147483809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05460789" sldId="2147483809"/>
              <ac:spMk id="4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05460789" sldId="2147483809"/>
              <ac:spMk id="5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05460789" sldId="2147483809"/>
              <ac:spMk id="6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361011764" sldId="2147483804"/>
            <pc:sldLayoutMk cId="4177912721" sldId="2147483812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4177912721" sldId="2147483812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4177912721" sldId="2147483812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4177912721" sldId="2147483812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361011764" sldId="2147483804"/>
            <pc:sldLayoutMk cId="1582094670" sldId="2147483813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1582094670" sldId="2147483813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1582094670" sldId="2147483813"/>
              <ac:spMk id="3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1582094670" sldId="2147483813"/>
              <ac:spMk id="4" creationId="{00000000-0000-0000-0000-000000000000}"/>
            </ac:spMkLst>
          </pc:spChg>
        </pc:sldLayoutChg>
        <pc:sldLayoutChg chg="modSp">
          <pc:chgData name="Christie Shaji" userId="5d1578076b518fb4" providerId="LiveId" clId="{957DC4AE-A18E-47FA-9B5F-55AB54D2A9B6}" dt="2024-12-31T14:38:20.475" v="0"/>
          <pc:sldLayoutMkLst>
            <pc:docMk/>
            <pc:sldMasterMk cId="3361011764" sldId="2147483804"/>
            <pc:sldLayoutMk cId="2276854391" sldId="2147483815"/>
          </pc:sldLayoutMkLst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276854391" sldId="2147483815"/>
              <ac:spMk id="2" creationId="{00000000-0000-0000-0000-000000000000}"/>
            </ac:spMkLst>
          </pc:spChg>
          <pc:spChg chg="mod">
            <ac:chgData name="Christie Shaji" userId="5d1578076b518fb4" providerId="LiveId" clId="{957DC4AE-A18E-47FA-9B5F-55AB54D2A9B6}" dt="2024-12-31T14:38:20.475" v="0"/>
            <ac:spMkLst>
              <pc:docMk/>
              <pc:sldMasterMk cId="3361011764" sldId="2147483804"/>
              <pc:sldLayoutMk cId="2276854391" sldId="2147483815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0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image" Target="../media/image10.jpeg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image" Target="../media/image12.jpeg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image" Target="../media/image12.jpeg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6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6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8.jpeg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8.jpe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10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C67AD5-7A9F-435E-A4B2-21D3ADBFFB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16F3D-AFD8-4C8E-AB44-555DDFB019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5333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88CF-A336-44A2-8152-9D28BE51C2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4697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74054-5994-4FC7-AD08-BFB6E5F859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0514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70343-E215-4E28-AFB8-A19F4A7EA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61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5FDE6-DD3D-41A1-AF39-B9320DE792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9271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4F434-7FA9-428D-917F-60A2BDFFAC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125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CFE09-2D6D-4D65-9906-C275FE669D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0743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DC469-0351-4CB5-9434-177C653A7F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790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F8E89-CCB6-4235-9D70-21E6673804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5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0D493-A2A8-47C4-A474-E851E823C7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086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IN" altLang="en-US" noProof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IN" altLang="en-US" noProof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1785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390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8024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1556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1234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5704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115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0397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26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0943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6272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sz="1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IN" altLang="en-US" noProof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IN" altLang="en-US" noProof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6D3E68-1D27-4E5E-B480-71D62EA471B6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6079222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F4870-45D7-4338-8A04-AFBE84560603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42531738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32107-2A8A-4081-AF26-DA54F439D7B5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46124915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09297-6396-4549-9102-12E9B489488C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60662720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BE00D-94A1-4749-A11C-F15AE0E38D8A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00655049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CA1E1-65C6-4B59-B6FB-47C7109758F5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774095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F6BA3-5C39-4044-8657-470BF9C8BAC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29040109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D994F-FEED-40AB-A888-4381134C9B9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55833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96652-9BF5-41D3-AD75-E94DBAE691AB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48994316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27552-75D2-4CD8-90FF-DA255CD4BAE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36014813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22864-F524-4419-93AE-74A1582BF26C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5231853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4844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3402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8571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2683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078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6924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21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1272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9467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8824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54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24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60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95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952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34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0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3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65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48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00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F0E238-BAB3-42AC-B8F6-533E069638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EF32B-BEA5-4295-B1FE-7ECD013EC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6701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F1183-139F-4572-82FB-CCE6B170E6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317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08832-C330-4A06-9B49-4626E58640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8074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DA641-93F9-4E18-9F32-4AFC26CE47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1681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56B6C-D0EF-4952-B7FA-72BDFFA61F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8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C8416-A693-4CF2-8A30-97899CA45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5600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D3AA-5437-4613-BE65-49DE9834A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3793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5B216-F5EB-429D-8717-7CEFC1C3A9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7060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308D6-A822-4D4B-B43A-EDA005433A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8022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D1473-2610-4774-A6C4-2F9030BE9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8258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115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52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997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045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481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568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453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411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65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4C9C40-3D34-4D70-9152-F51E6A25FE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AB1B9-4A92-4857-A45C-5E8995A32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9297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91910-DFBF-45A8-B19F-29D10D3378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3569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39D60-4E90-4780-9EE9-B53F4EB3C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94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53302-55A3-4614-AEA8-D98398FBE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2129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8263B-ADD8-4AFA-B516-BE17F7E55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1619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1689C-C8B6-4A70-B7F4-6479006064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0983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9F6B2-AFD9-434C-8A27-44749D1AEE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278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6D447-006C-4EE3-B283-D25354AEB7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404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88E0D-35DF-4015-AE2E-C7BCD31518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4341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F0151-E3AF-4ACE-B04C-7B7524279C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8372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73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7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7532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26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1331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2830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090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960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836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16F7CF-9E1F-4975-8A70-8437F447F4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523C1-16F7-4F34-9052-C14BB36C9A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52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3B554-5A05-47A4-9CA4-C236E0240A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42601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8DBD-8498-45DC-81EF-ADD071BA13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98031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2F6CC-17EA-4257-9297-8C7F324D89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99057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34D0-1DDC-4F12-AC88-730772E21F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0451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C8DB-F869-481A-8510-002BD897B9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76342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27A99-4BA5-46BB-B56D-2B12208692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38982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882E6-A035-43C3-BD35-D5BA861AD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95813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BC35B-E0F5-4997-BF26-033815600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13170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5E3EB-14D3-4994-81A0-8A3FD8E2D6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85283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327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1466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034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8615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9515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7490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5333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9832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728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0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ags" Target="../tags/tag3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tags" Target="../tags/tag3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ags" Target="../tags/tag4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tags" Target="../tags/tag4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tags" Target="../tags/tag45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Relationship Id="rId14" Type="http://schemas.openxmlformats.org/officeDocument/2006/relationships/tags" Target="../tags/tag46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1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ags" Target="../tags/tag21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tags" Target="../tags/tag2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ags" Target="../tags/tag25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tags" Target="../tags/tag2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ags" Target="../tags/tag29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tags" Target="../tags/tag3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tags" Target="../tags/tag33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ags" Target="../tags/tag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7368D4-AEA7-4225-9764-11E97F435A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N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sz="18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N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N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IN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IN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4EAC6B-48AB-44B1-B48C-AA26B1ABCFEB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18013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1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17F07A-8DE1-421C-B7E4-875CA3BFDB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E5655A-0D6D-4B4D-8587-1B452C2A36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E35F66-1229-468D-9A3A-CF1EEFF9B3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3505200"/>
            <a:ext cx="108204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49808">
              <a:spcAft>
                <a:spcPts val="600"/>
              </a:spcAft>
            </a:pPr>
            <a:r>
              <a:rPr lang="en-IN" sz="3600" dirty="0" err="1">
                <a:latin typeface="+mn-lt"/>
              </a:rPr>
              <a:t>Sthuthippin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sthuthippin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yeshudevane</a:t>
            </a:r>
            <a:r>
              <a:rPr lang="en-IN" sz="3600" dirty="0">
                <a:latin typeface="+mn-lt"/>
              </a:rPr>
              <a:t>- </a:t>
            </a:r>
            <a:r>
              <a:rPr lang="en-IN" sz="3600" dirty="0" err="1">
                <a:latin typeface="+mn-lt"/>
              </a:rPr>
              <a:t>halleluyya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paadi</a:t>
            </a:r>
            <a:r>
              <a:rPr lang="en-IN" sz="3600" dirty="0">
                <a:latin typeface="+mn-lt"/>
              </a:rPr>
              <a:t> - </a:t>
            </a:r>
            <a:r>
              <a:rPr lang="en-IN" sz="3600" dirty="0" err="1">
                <a:latin typeface="+mn-lt"/>
              </a:rPr>
              <a:t>Sthuthippin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sthuthippin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yeshudevane</a:t>
            </a:r>
            <a:br>
              <a:rPr lang="en-IN" sz="3600" dirty="0">
                <a:latin typeface="+mn-lt"/>
              </a:rPr>
            </a:br>
            <a:r>
              <a:rPr lang="en-IN" sz="3600" dirty="0" err="1">
                <a:latin typeface="+mn-lt"/>
              </a:rPr>
              <a:t>Sthuthippin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lokathil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paapathe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neekkuvaa</a:t>
            </a:r>
            <a:r>
              <a:rPr lang="en-IN" sz="3600" dirty="0">
                <a:latin typeface="+mn-lt"/>
              </a:rPr>
              <a:t>-</a:t>
            </a:r>
            <a:br>
              <a:rPr lang="en-IN" sz="3600" dirty="0">
                <a:latin typeface="+mn-lt"/>
              </a:rPr>
            </a:br>
            <a:r>
              <a:rPr lang="en-IN" sz="3600" dirty="0" err="1">
                <a:latin typeface="+mn-lt"/>
              </a:rPr>
              <a:t>Nadhipanaay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vanna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daivakunjaadine</a:t>
            </a:r>
            <a:endParaRPr lang="en-US" sz="36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125E4-606C-C090-F7EA-6B43FD811F47}"/>
              </a:ext>
            </a:extLst>
          </p:cNvPr>
          <p:cNvSpPr txBox="1"/>
          <p:nvPr/>
        </p:nvSpPr>
        <p:spPr>
          <a:xfrm>
            <a:off x="304800" y="304800"/>
            <a:ext cx="11887200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സ്തുതിപ്പിന്‍ സ്തുതിപ്പിന്‍ യേശുദേവനെ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ഹല്ലേലുയ്യാ പാടി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സ്തുതിപ്പിന്‍ സ്തുതിപ്പിന്‍ യേശുദേവനെ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– 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സ്തുതിപ്പിന്‍ ലോകത്തിന്‍ പാപത്തെ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നീക്കുവാനധിപനായ് വന്ന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ദൈവകുഞ്ഞാടിനെ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36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928139"/>
            <a:ext cx="11430000" cy="265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>
                <a:latin typeface="+mn-lt"/>
              </a:rPr>
              <a:t>Karuna </a:t>
            </a:r>
            <a:r>
              <a:rPr lang="en-IN" sz="3600" dirty="0" err="1">
                <a:latin typeface="+mn-lt"/>
              </a:rPr>
              <a:t>niranja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kannullonavan</a:t>
            </a:r>
            <a:r>
              <a:rPr lang="en-IN" sz="3600" dirty="0">
                <a:latin typeface="+mn-lt"/>
              </a:rPr>
              <a:t>- </a:t>
            </a:r>
            <a:r>
              <a:rPr lang="en-IN" sz="3600" dirty="0" err="1">
                <a:latin typeface="+mn-lt"/>
              </a:rPr>
              <a:t>thanjanathin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karachil</a:t>
            </a:r>
            <a:br>
              <a:rPr lang="en-IN" sz="3600" dirty="0">
                <a:latin typeface="+mn-lt"/>
              </a:rPr>
            </a:br>
            <a:r>
              <a:rPr lang="en-IN" sz="3600" dirty="0" err="1">
                <a:latin typeface="+mn-lt"/>
              </a:rPr>
              <a:t>Karalalinju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kelkkum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kaathullon</a:t>
            </a:r>
            <a:r>
              <a:rPr lang="en-IN" sz="3600" dirty="0">
                <a:latin typeface="+mn-lt"/>
              </a:rPr>
              <a:t>- </a:t>
            </a:r>
            <a:r>
              <a:rPr lang="en-IN" sz="3600" dirty="0" err="1">
                <a:latin typeface="+mn-lt"/>
              </a:rPr>
              <a:t>lokapaapa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chumadine</a:t>
            </a:r>
            <a:br>
              <a:rPr lang="en-IN" sz="3600" dirty="0">
                <a:latin typeface="+mn-lt"/>
              </a:rPr>
            </a:br>
            <a:r>
              <a:rPr lang="en-IN" sz="3600" dirty="0" err="1">
                <a:latin typeface="+mn-lt"/>
              </a:rPr>
              <a:t>Shirassukondu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chumennozhippathinu</a:t>
            </a:r>
            <a:br>
              <a:rPr lang="en-IN" sz="3600" dirty="0">
                <a:latin typeface="+mn-lt"/>
              </a:rPr>
            </a:br>
            <a:r>
              <a:rPr lang="en-IN" sz="3600" dirty="0" err="1">
                <a:latin typeface="+mn-lt"/>
              </a:rPr>
              <a:t>Kurisheduthu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golgolthaavil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poyone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2400" dirty="0">
                <a:latin typeface="+mn-lt"/>
              </a:rPr>
              <a:t>	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yeshudevane</a:t>
            </a:r>
            <a:r>
              <a:rPr lang="en-IN" sz="2400" dirty="0">
                <a:latin typeface="+mn-lt"/>
              </a:rPr>
              <a:t>- </a:t>
            </a:r>
            <a:r>
              <a:rPr lang="en-IN" sz="2400" dirty="0" err="1">
                <a:latin typeface="+mn-lt"/>
              </a:rPr>
              <a:t>halleluyya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paadi</a:t>
            </a:r>
            <a:r>
              <a:rPr lang="en-IN" sz="2400" dirty="0">
                <a:latin typeface="+mn-lt"/>
              </a:rPr>
              <a:t> - </a:t>
            </a:r>
            <a:endParaRPr lang="en-US" sz="24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0D9D6F-AD62-C362-DEE3-C5BA07CB4E31}"/>
              </a:ext>
            </a:extLst>
          </p:cNvPr>
          <p:cNvSpPr txBox="1"/>
          <p:nvPr/>
        </p:nvSpPr>
        <p:spPr>
          <a:xfrm>
            <a:off x="457200" y="38101"/>
            <a:ext cx="11734800" cy="3728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കരുണ നിറഞ്ഞ കണ്ണുള്ളോനവന്‍ തന്‍ ജനത്തിന്‍ കരച്ചില്‍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കരളലിഞ്ഞു കേള്‍ക്കും കാതുള്ളോന്‍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ലോകപാപ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ചുമടിനെ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ശിരസ്സുകൊണ്ടു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ചുമന്നൊഴിപ്പതിന്നു കുരിശെടുത്തു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ഗോല്‍ഗോത്താവില്‍ പോയോനെ-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2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യേശുദേവനെ ഹല്ലേലുയ്യാ പാടി </a:t>
            </a:r>
            <a:r>
              <a:rPr lang="en-US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endParaRPr lang="ml-IN" sz="2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5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6E3F8-322A-8461-6D69-FADD52C22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336DC5-1410-5864-212D-39ECDB968C37}"/>
              </a:ext>
            </a:extLst>
          </p:cNvPr>
          <p:cNvSpPr txBox="1">
            <a:spLocks/>
          </p:cNvSpPr>
          <p:nvPr/>
        </p:nvSpPr>
        <p:spPr>
          <a:xfrm>
            <a:off x="457200" y="3928139"/>
            <a:ext cx="11734800" cy="265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err="1">
                <a:latin typeface="+mn-lt"/>
              </a:rPr>
              <a:t>Vazhiyum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sathiyavum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jeevanumivane-avannarikil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varuvin</a:t>
            </a:r>
            <a:r>
              <a:rPr lang="en-IN" sz="3600" dirty="0">
                <a:latin typeface="+mn-lt"/>
              </a:rPr>
              <a:t>- </a:t>
            </a:r>
          </a:p>
          <a:p>
            <a:pPr algn="l"/>
            <a:r>
              <a:rPr lang="en-IN" sz="3600" dirty="0" err="1">
                <a:latin typeface="+mn-lt"/>
              </a:rPr>
              <a:t>Vazhiyum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aashwaasam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ekumeyavan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3600" dirty="0" err="1">
                <a:latin typeface="+mn-lt"/>
              </a:rPr>
              <a:t>Paapa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chumedozhichavan</a:t>
            </a:r>
            <a:r>
              <a:rPr lang="en-IN" sz="3600" dirty="0">
                <a:latin typeface="+mn-lt"/>
              </a:rPr>
              <a:t> - </a:t>
            </a:r>
            <a:r>
              <a:rPr lang="en-IN" sz="3600" dirty="0" err="1">
                <a:latin typeface="+mn-lt"/>
              </a:rPr>
              <a:t>mazhayum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manjum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peyyumbolullil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krupa</a:t>
            </a:r>
            <a:r>
              <a:rPr lang="en-IN" sz="3600" dirty="0">
                <a:latin typeface="+mn-lt"/>
              </a:rPr>
              <a:t>- </a:t>
            </a:r>
            <a:r>
              <a:rPr lang="en-IN" sz="3600" dirty="0" err="1">
                <a:latin typeface="+mn-lt"/>
              </a:rPr>
              <a:t>pozhiyume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meghathoonil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ninnu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paadi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2400" dirty="0">
                <a:latin typeface="+mn-lt"/>
              </a:rPr>
              <a:t>	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yeshudevane</a:t>
            </a:r>
            <a:r>
              <a:rPr lang="en-IN" sz="2400" dirty="0">
                <a:latin typeface="+mn-lt"/>
              </a:rPr>
              <a:t>- </a:t>
            </a:r>
            <a:r>
              <a:rPr lang="en-IN" sz="2400" dirty="0" err="1">
                <a:latin typeface="+mn-lt"/>
              </a:rPr>
              <a:t>halleluyya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paadi</a:t>
            </a:r>
            <a:r>
              <a:rPr lang="en-IN" sz="2400" dirty="0">
                <a:latin typeface="+mn-lt"/>
              </a:rPr>
              <a:t> - </a:t>
            </a:r>
            <a:endParaRPr lang="en-US" sz="24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608AC6-8122-21CC-9476-240CEDAC5A99}"/>
              </a:ext>
            </a:extLst>
          </p:cNvPr>
          <p:cNvSpPr txBox="1"/>
          <p:nvPr/>
        </p:nvSpPr>
        <p:spPr>
          <a:xfrm>
            <a:off x="457200" y="38101"/>
            <a:ext cx="11734800" cy="3728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വഴിയും സത്യവും ജീവനുമിവനേ അവനരികില്‍ വരുവിന്‍ - വഴിയും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ആശ്വാസമേകുമേയവന്‍- 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പാപ ചുമടൊഴിച്ചവന്‍ - മഴയും മഞ്ഞും പെയ്യുമ്പോലുള്ളില്‍ കൃപ പൊഴിയുമേ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മേഘത്തൂണില്‍നിന്നു പാടി-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2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യേശുദേവനെ ഹല്ലേലുയ്യാ പാടി </a:t>
            </a:r>
            <a:r>
              <a:rPr lang="en-US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endParaRPr lang="ml-IN" sz="2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6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89963-B9F5-B21D-BC61-CFD4B0D7B8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37C378E-1123-7340-085D-35A1E8C5692A}"/>
              </a:ext>
            </a:extLst>
          </p:cNvPr>
          <p:cNvSpPr txBox="1">
            <a:spLocks/>
          </p:cNvSpPr>
          <p:nvPr/>
        </p:nvSpPr>
        <p:spPr>
          <a:xfrm>
            <a:off x="457200" y="3928139"/>
            <a:ext cx="11734800" cy="265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err="1">
                <a:latin typeface="+mn-lt"/>
              </a:rPr>
              <a:t>Marichavaril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ninnaandyam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janichavan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3600" dirty="0">
                <a:latin typeface="+mn-lt"/>
              </a:rPr>
              <a:t>Bhoomi </a:t>
            </a:r>
            <a:r>
              <a:rPr lang="en-IN" sz="3600" dirty="0" err="1">
                <a:latin typeface="+mn-lt"/>
              </a:rPr>
              <a:t>raajaakkanmaare</a:t>
            </a:r>
            <a:r>
              <a:rPr lang="en-IN" sz="3600" dirty="0">
                <a:latin typeface="+mn-lt"/>
              </a:rPr>
              <a:t> - </a:t>
            </a:r>
            <a:r>
              <a:rPr lang="en-IN" sz="3600" dirty="0" err="1">
                <a:latin typeface="+mn-lt"/>
              </a:rPr>
              <a:t>Bharichu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vaazhum</a:t>
            </a:r>
            <a:r>
              <a:rPr lang="en-IN" sz="3600" dirty="0">
                <a:latin typeface="+mn-lt"/>
              </a:rPr>
              <a:t> eka </a:t>
            </a:r>
            <a:r>
              <a:rPr lang="en-IN" sz="3600" dirty="0" err="1">
                <a:latin typeface="+mn-lt"/>
              </a:rPr>
              <a:t>naayaken</a:t>
            </a:r>
            <a:r>
              <a:rPr lang="en-IN" sz="3600" dirty="0">
                <a:latin typeface="+mn-lt"/>
              </a:rPr>
              <a:t> </a:t>
            </a:r>
          </a:p>
          <a:p>
            <a:pPr algn="l"/>
            <a:r>
              <a:rPr lang="en-IN" sz="3600" dirty="0" err="1">
                <a:latin typeface="+mn-lt"/>
              </a:rPr>
              <a:t>Namme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snehichavan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thiru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chorayil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kazhuki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namme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yellaam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shudhee-karicha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vishwastha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saakshiye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ninachu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2400" dirty="0">
                <a:latin typeface="+mn-lt"/>
              </a:rPr>
              <a:t>	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yeshudevane</a:t>
            </a:r>
            <a:r>
              <a:rPr lang="en-IN" sz="2400" dirty="0">
                <a:latin typeface="+mn-lt"/>
              </a:rPr>
              <a:t>- </a:t>
            </a:r>
            <a:r>
              <a:rPr lang="en-IN" sz="2400" dirty="0" err="1">
                <a:latin typeface="+mn-lt"/>
              </a:rPr>
              <a:t>halleluyya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paadi</a:t>
            </a:r>
            <a:r>
              <a:rPr lang="en-IN" sz="2400" dirty="0">
                <a:latin typeface="+mn-lt"/>
              </a:rPr>
              <a:t> - </a:t>
            </a:r>
            <a:endParaRPr lang="en-US" sz="24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DBD286-ABA5-706A-769E-E458A18E054C}"/>
              </a:ext>
            </a:extLst>
          </p:cNvPr>
          <p:cNvSpPr txBox="1"/>
          <p:nvPr/>
        </p:nvSpPr>
        <p:spPr>
          <a:xfrm>
            <a:off x="457200" y="347002"/>
            <a:ext cx="11734800" cy="3081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മരിച്ചവരില്‍ നിന്നാദ്യം ജനിച്ചവന്‍ ഭൂമിരാജാക്കന്മാരെ 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ഭരിച്ചു വാഴും ഏകനായകന്‍ - നമ്മെ സ്നേഹിച്ചവന്‍ തിരു- ച്ചോരയില്‍ കഴുകി നമ്മെയെല്ലാം ശുദ്ധീ-കരിച്ച വിശ്വസ്തസാക്ഷിയെ നിനച്ചു-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2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യേശുദേവനെ ഹല്ലേലുയ്യാ പാടി </a:t>
            </a:r>
            <a:r>
              <a:rPr lang="en-US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endParaRPr lang="ml-IN" sz="2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19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D47C2-B7D7-7FE1-B39B-2CB1A3500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AA9F969-8DBA-478D-8143-D5C5ADCAB5D6}"/>
              </a:ext>
            </a:extLst>
          </p:cNvPr>
          <p:cNvSpPr txBox="1">
            <a:spLocks/>
          </p:cNvSpPr>
          <p:nvPr/>
        </p:nvSpPr>
        <p:spPr>
          <a:xfrm>
            <a:off x="457200" y="3928139"/>
            <a:ext cx="11734800" cy="265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err="1">
                <a:latin typeface="+mn-lt"/>
              </a:rPr>
              <a:t>Kaalukal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ulayil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kaachi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pazhuppicha</a:t>
            </a:r>
            <a:r>
              <a:rPr lang="en-IN" sz="3600" dirty="0">
                <a:latin typeface="+mn-lt"/>
              </a:rPr>
              <a:t>-nalla pitch-</a:t>
            </a:r>
            <a:r>
              <a:rPr lang="en-IN" sz="3600" dirty="0" err="1">
                <a:latin typeface="+mn-lt"/>
              </a:rPr>
              <a:t>alak</a:t>
            </a:r>
            <a:r>
              <a:rPr lang="en-IN" sz="3600" dirty="0">
                <a:latin typeface="+mn-lt"/>
              </a:rPr>
              <a:t>-</a:t>
            </a:r>
            <a:r>
              <a:rPr lang="en-IN" sz="3600" dirty="0" err="1">
                <a:latin typeface="+mn-lt"/>
              </a:rPr>
              <a:t>kothathum</a:t>
            </a:r>
            <a:r>
              <a:rPr lang="en-IN" sz="3600" dirty="0">
                <a:latin typeface="+mn-lt"/>
              </a:rPr>
              <a:t> </a:t>
            </a:r>
          </a:p>
          <a:p>
            <a:pPr algn="l"/>
            <a:r>
              <a:rPr lang="en-IN" sz="3600" dirty="0" err="1">
                <a:latin typeface="+mn-lt"/>
              </a:rPr>
              <a:t>Chelodu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mukha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bhaavam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aadithyan</a:t>
            </a:r>
            <a:r>
              <a:rPr lang="en-IN" sz="3600" dirty="0">
                <a:latin typeface="+mn-lt"/>
              </a:rPr>
              <a:t> – </a:t>
            </a:r>
          </a:p>
          <a:p>
            <a:pPr algn="l"/>
            <a:r>
              <a:rPr lang="en-IN" sz="3600" dirty="0" err="1">
                <a:latin typeface="+mn-lt"/>
              </a:rPr>
              <a:t>Shakthiyodu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prakaashikum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poleyum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thalamudi-davala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panjipoleyu</a:t>
            </a:r>
            <a:r>
              <a:rPr lang="en-IN" sz="3600" dirty="0">
                <a:latin typeface="+mn-lt"/>
              </a:rPr>
              <a:t>- </a:t>
            </a:r>
            <a:r>
              <a:rPr lang="en-IN" sz="3600" dirty="0" err="1">
                <a:latin typeface="+mn-lt"/>
              </a:rPr>
              <a:t>mirikkunna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Daiva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Kunjaadine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2400" dirty="0">
                <a:latin typeface="+mn-lt"/>
              </a:rPr>
              <a:t>	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yeshudevane</a:t>
            </a:r>
            <a:r>
              <a:rPr lang="en-IN" sz="2400" dirty="0">
                <a:latin typeface="+mn-lt"/>
              </a:rPr>
              <a:t>- </a:t>
            </a:r>
            <a:r>
              <a:rPr lang="en-IN" sz="2400" dirty="0" err="1">
                <a:latin typeface="+mn-lt"/>
              </a:rPr>
              <a:t>halleluyya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paadi</a:t>
            </a:r>
            <a:r>
              <a:rPr lang="en-IN" sz="2400" dirty="0">
                <a:latin typeface="+mn-lt"/>
              </a:rPr>
              <a:t> - </a:t>
            </a:r>
            <a:endParaRPr lang="en-US" sz="24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0D109B-BD8A-B87C-9411-5D48B02AACCE}"/>
              </a:ext>
            </a:extLst>
          </p:cNvPr>
          <p:cNvSpPr txBox="1"/>
          <p:nvPr/>
        </p:nvSpPr>
        <p:spPr>
          <a:xfrm>
            <a:off x="457200" y="38101"/>
            <a:ext cx="11734800" cy="3728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കാലുകൾ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ഉലയില്‍ കാച്ചിപ്പഴുപ്പിച്ച നല്ല പിച്ചളയ്ക്കൊത്തതും - ചേലൊടു മുഖഭാവമാദിത്യന്‍ ശക്തിയോടു പ്രകാശിക്കും - പോലെയും തലമുടി ധവള പഞ്ഞിപോലെയുമിരിക്കുന്ന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ദൈവകുഞ്ഞാടിനെ-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2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യേശുദേവനെ ഹല്ലേലുയ്യാ പാടി </a:t>
            </a:r>
            <a:r>
              <a:rPr lang="en-US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endParaRPr lang="ml-IN" sz="2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6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AFF4F-8A9A-C35B-DC52-6D8213E0D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A5004A1-05DC-6523-E90A-2FDB30469812}"/>
              </a:ext>
            </a:extLst>
          </p:cNvPr>
          <p:cNvSpPr txBox="1">
            <a:spLocks/>
          </p:cNvSpPr>
          <p:nvPr/>
        </p:nvSpPr>
        <p:spPr>
          <a:xfrm>
            <a:off x="457200" y="3928139"/>
            <a:ext cx="11734800" cy="265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err="1">
                <a:latin typeface="+mn-lt"/>
              </a:rPr>
              <a:t>Valiya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daivadoothante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shabdavum</a:t>
            </a:r>
            <a:r>
              <a:rPr lang="en-IN" sz="3600" dirty="0">
                <a:latin typeface="+mn-lt"/>
              </a:rPr>
              <a:t> deva </a:t>
            </a:r>
            <a:r>
              <a:rPr lang="en-IN" sz="3600" dirty="0" err="1">
                <a:latin typeface="+mn-lt"/>
              </a:rPr>
              <a:t>kaahalavum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thante</a:t>
            </a:r>
            <a:r>
              <a:rPr lang="en-IN" sz="3600" dirty="0">
                <a:latin typeface="+mn-lt"/>
              </a:rPr>
              <a:t> </a:t>
            </a:r>
          </a:p>
          <a:p>
            <a:pPr algn="l"/>
            <a:r>
              <a:rPr lang="en-IN" sz="3600" dirty="0" err="1">
                <a:latin typeface="+mn-lt"/>
              </a:rPr>
              <a:t>Viliyodida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kalarnnu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muzhangave</a:t>
            </a:r>
            <a:r>
              <a:rPr lang="en-IN" sz="3600" dirty="0">
                <a:latin typeface="+mn-lt"/>
              </a:rPr>
              <a:t> </a:t>
            </a:r>
          </a:p>
          <a:p>
            <a:pPr algn="l"/>
            <a:r>
              <a:rPr lang="en-IN" sz="3600" dirty="0" err="1">
                <a:latin typeface="+mn-lt"/>
              </a:rPr>
              <a:t>Vaanalokathil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ninneshu-jwalikkum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agni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meghathil</a:t>
            </a:r>
            <a:br>
              <a:rPr lang="en-IN" sz="3600" dirty="0">
                <a:latin typeface="+mn-lt"/>
              </a:rPr>
            </a:br>
            <a:r>
              <a:rPr lang="en-IN" sz="3600" dirty="0" err="1">
                <a:latin typeface="+mn-lt"/>
              </a:rPr>
              <a:t>Velippedum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kalangum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dushtar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thanmakkal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aanandikkum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2400" dirty="0">
                <a:latin typeface="+mn-lt"/>
              </a:rPr>
              <a:t>	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yeshudevane</a:t>
            </a:r>
            <a:r>
              <a:rPr lang="en-IN" sz="2400" dirty="0">
                <a:latin typeface="+mn-lt"/>
              </a:rPr>
              <a:t>- </a:t>
            </a:r>
            <a:r>
              <a:rPr lang="en-IN" sz="2400" dirty="0" err="1">
                <a:latin typeface="+mn-lt"/>
              </a:rPr>
              <a:t>halleluyya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paadi</a:t>
            </a:r>
            <a:r>
              <a:rPr lang="en-IN" sz="2400" dirty="0">
                <a:latin typeface="+mn-lt"/>
              </a:rPr>
              <a:t> - </a:t>
            </a:r>
            <a:endParaRPr lang="en-US" sz="24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DC76DE-A1CF-7ADE-5AB2-8CA133441193}"/>
              </a:ext>
            </a:extLst>
          </p:cNvPr>
          <p:cNvSpPr txBox="1"/>
          <p:nvPr/>
        </p:nvSpPr>
        <p:spPr>
          <a:xfrm>
            <a:off x="457200" y="347002"/>
            <a:ext cx="11734800" cy="3081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വലിയ ദൈവദൂതന്‍റെ ശബ്ദവും ദേവകാഹളവും തന്‍റെ വിളിയോ- ടിടകലര്‍ന്നു മുഴങ്ങവേ-വാന ലോകത്തില്‍ നിന്നേശു – ജ്വലിക്കു മഗ്നിമേഘത്തില്‍ വെളിപ്പെടും കലങ്ങും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ദുഷ്ടര്‍ തൻ മക്കളാനന്ദിക്കും-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2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യേശുദേവനെ ഹല്ലേലുയ്യാ പാടി </a:t>
            </a:r>
            <a:r>
              <a:rPr lang="en-US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endParaRPr lang="ml-IN" sz="2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2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E19F1-D2C6-4AA7-D9D2-0AB41B832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28552D9-DC50-B324-690D-CCA05A77F32D}"/>
              </a:ext>
            </a:extLst>
          </p:cNvPr>
          <p:cNvSpPr txBox="1">
            <a:spLocks/>
          </p:cNvSpPr>
          <p:nvPr/>
        </p:nvSpPr>
        <p:spPr>
          <a:xfrm>
            <a:off x="457200" y="3928139"/>
            <a:ext cx="11734800" cy="265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err="1">
                <a:latin typeface="+mn-lt"/>
              </a:rPr>
              <a:t>Mannava</a:t>
            </a:r>
            <a:r>
              <a:rPr lang="en-IN" sz="3600" dirty="0">
                <a:latin typeface="+mn-lt"/>
              </a:rPr>
              <a:t> mannan-</a:t>
            </a:r>
            <a:r>
              <a:rPr lang="en-IN" sz="3600" dirty="0" err="1">
                <a:latin typeface="+mn-lt"/>
              </a:rPr>
              <a:t>aakunna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mashihaaye-mahaasenayin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Karthane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mannum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vinnum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padachavane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Manuvele</a:t>
            </a:r>
            <a:br>
              <a:rPr lang="en-IN" sz="3600" dirty="0">
                <a:latin typeface="+mn-lt"/>
              </a:rPr>
            </a:br>
            <a:r>
              <a:rPr lang="en-IN" sz="3600" dirty="0">
                <a:latin typeface="+mn-lt"/>
              </a:rPr>
              <a:t>Manu-</a:t>
            </a:r>
            <a:r>
              <a:rPr lang="en-IN" sz="3600" dirty="0" err="1">
                <a:latin typeface="+mn-lt"/>
              </a:rPr>
              <a:t>nandanane</a:t>
            </a:r>
            <a:r>
              <a:rPr lang="en-IN" sz="3600" dirty="0">
                <a:latin typeface="+mn-lt"/>
              </a:rPr>
              <a:t>, para </a:t>
            </a:r>
            <a:r>
              <a:rPr lang="en-IN" sz="3600" dirty="0" err="1">
                <a:latin typeface="+mn-lt"/>
              </a:rPr>
              <a:t>nanadanane-marinandanane</a:t>
            </a:r>
            <a:r>
              <a:rPr lang="en-IN" sz="3600" dirty="0">
                <a:latin typeface="+mn-lt"/>
              </a:rPr>
              <a:t>, </a:t>
            </a:r>
            <a:r>
              <a:rPr lang="en-IN" sz="3600" dirty="0" err="1">
                <a:latin typeface="+mn-lt"/>
              </a:rPr>
              <a:t>raaja</a:t>
            </a:r>
            <a:r>
              <a:rPr lang="en-IN" sz="3600" dirty="0">
                <a:latin typeface="+mn-lt"/>
              </a:rPr>
              <a:t>- </a:t>
            </a:r>
            <a:r>
              <a:rPr lang="en-IN" sz="3600" dirty="0" err="1">
                <a:latin typeface="+mn-lt"/>
              </a:rPr>
              <a:t>Nandanane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ningal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nandiyodu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paadi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2400" dirty="0">
                <a:latin typeface="+mn-lt"/>
              </a:rPr>
              <a:t>	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yeshudevane</a:t>
            </a:r>
            <a:r>
              <a:rPr lang="en-IN" sz="2400" dirty="0">
                <a:latin typeface="+mn-lt"/>
              </a:rPr>
              <a:t>- </a:t>
            </a:r>
            <a:r>
              <a:rPr lang="en-IN" sz="2400" dirty="0" err="1">
                <a:latin typeface="+mn-lt"/>
              </a:rPr>
              <a:t>halleluyya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paadi</a:t>
            </a:r>
            <a:r>
              <a:rPr lang="en-IN" sz="2400" dirty="0">
                <a:latin typeface="+mn-lt"/>
              </a:rPr>
              <a:t> - </a:t>
            </a:r>
            <a:endParaRPr lang="en-US" sz="24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E0594F-A04E-C856-6143-57614EC862EB}"/>
              </a:ext>
            </a:extLst>
          </p:cNvPr>
          <p:cNvSpPr txBox="1"/>
          <p:nvPr/>
        </p:nvSpPr>
        <p:spPr>
          <a:xfrm>
            <a:off x="457200" y="347002"/>
            <a:ext cx="11734800" cy="3081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മന്നവമന്നനാകുന്ന മശിഹായയെ, മഹാസേനയില്‍ കര്‍ത്തനെ -  മണ്ണും വിണ്ണും പടച്ചവനെ മനുവേലെ, മനു നന്ദനനെ, പരനന്ദനനെ-മരിനന്ദനനെ, രാജ നന്ദനനെ നിങ്ങള്‍ നന്ദിയോടു പാടി-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2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യേശുദേവനെ ഹല്ലേലുയ്യാ പാടി </a:t>
            </a:r>
            <a:r>
              <a:rPr lang="en-US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endParaRPr lang="ml-IN" sz="2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6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C7996-F775-8B0A-103D-9DDA70B8D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CB9F8E-C80D-B5DA-6B7F-8CF26A68CB41}"/>
              </a:ext>
            </a:extLst>
          </p:cNvPr>
          <p:cNvSpPr txBox="1">
            <a:spLocks/>
          </p:cNvSpPr>
          <p:nvPr/>
        </p:nvSpPr>
        <p:spPr>
          <a:xfrm>
            <a:off x="457200" y="3928139"/>
            <a:ext cx="11734800" cy="265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err="1">
                <a:latin typeface="+mn-lt"/>
              </a:rPr>
              <a:t>Hallaluyya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paadi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sthuthippineshuve-Yeshu-naamathinu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jayam</a:t>
            </a:r>
            <a:r>
              <a:rPr lang="en-IN" sz="3600" dirty="0">
                <a:latin typeface="+mn-lt"/>
              </a:rPr>
              <a:t> </a:t>
            </a:r>
          </a:p>
          <a:p>
            <a:pPr algn="l"/>
            <a:r>
              <a:rPr lang="en-IN" sz="3600" dirty="0" err="1">
                <a:latin typeface="+mn-lt"/>
              </a:rPr>
              <a:t>Allalellaam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avan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akale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kalayume</a:t>
            </a:r>
            <a:r>
              <a:rPr lang="en-IN" sz="3600" dirty="0">
                <a:latin typeface="+mn-lt"/>
              </a:rPr>
              <a:t>- </a:t>
            </a:r>
            <a:r>
              <a:rPr lang="en-IN" sz="3600" dirty="0" err="1">
                <a:latin typeface="+mn-lt"/>
              </a:rPr>
              <a:t>Yeshu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raajavinn-oshanna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Nallavanaam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Yeshu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raajan</a:t>
            </a:r>
            <a:r>
              <a:rPr lang="en-IN" sz="3600" dirty="0">
                <a:latin typeface="+mn-lt"/>
              </a:rPr>
              <a:t> varum </a:t>
            </a:r>
            <a:r>
              <a:rPr lang="en-IN" sz="3600" dirty="0" err="1">
                <a:latin typeface="+mn-lt"/>
              </a:rPr>
              <a:t>sarvva</a:t>
            </a:r>
            <a:r>
              <a:rPr lang="en-IN" sz="3600" dirty="0">
                <a:latin typeface="+mn-lt"/>
              </a:rPr>
              <a:t>- </a:t>
            </a:r>
          </a:p>
          <a:p>
            <a:pPr algn="l"/>
            <a:r>
              <a:rPr lang="en-IN" sz="3600" dirty="0">
                <a:latin typeface="+mn-lt"/>
              </a:rPr>
              <a:t>Vallabha </a:t>
            </a:r>
            <a:r>
              <a:rPr lang="en-IN" sz="3600" dirty="0" err="1">
                <a:latin typeface="+mn-lt"/>
              </a:rPr>
              <a:t>Yesheve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vegam</a:t>
            </a:r>
            <a:r>
              <a:rPr lang="en-IN" sz="3600" dirty="0">
                <a:latin typeface="+mn-lt"/>
              </a:rPr>
              <a:t> </a:t>
            </a:r>
            <a:r>
              <a:rPr lang="en-IN" sz="3600" dirty="0" err="1">
                <a:latin typeface="+mn-lt"/>
              </a:rPr>
              <a:t>varename</a:t>
            </a:r>
            <a:r>
              <a:rPr lang="en-IN" sz="3600" dirty="0">
                <a:latin typeface="+mn-lt"/>
              </a:rPr>
              <a:t>-</a:t>
            </a:r>
          </a:p>
          <a:p>
            <a:pPr algn="l"/>
            <a:r>
              <a:rPr lang="en-IN" sz="2400" dirty="0">
                <a:latin typeface="+mn-lt"/>
              </a:rPr>
              <a:t>	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sthuthippin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yeshudevane</a:t>
            </a:r>
            <a:r>
              <a:rPr lang="en-IN" sz="2400" dirty="0">
                <a:latin typeface="+mn-lt"/>
              </a:rPr>
              <a:t>- </a:t>
            </a:r>
            <a:r>
              <a:rPr lang="en-IN" sz="2400" dirty="0" err="1">
                <a:latin typeface="+mn-lt"/>
              </a:rPr>
              <a:t>halleluyya</a:t>
            </a:r>
            <a:r>
              <a:rPr lang="en-IN" sz="2400" dirty="0">
                <a:latin typeface="+mn-lt"/>
              </a:rPr>
              <a:t> </a:t>
            </a:r>
            <a:r>
              <a:rPr lang="en-IN" sz="2400" dirty="0" err="1">
                <a:latin typeface="+mn-lt"/>
              </a:rPr>
              <a:t>paadi</a:t>
            </a:r>
            <a:r>
              <a:rPr lang="en-IN" sz="2400" dirty="0">
                <a:latin typeface="+mn-lt"/>
              </a:rPr>
              <a:t> - </a:t>
            </a:r>
            <a:endParaRPr lang="en-US" sz="2400" i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40DE4D-3FF6-BA17-AFC3-8E14C37BC36B}"/>
              </a:ext>
            </a:extLst>
          </p:cNvPr>
          <p:cNvSpPr txBox="1"/>
          <p:nvPr/>
        </p:nvSpPr>
        <p:spPr>
          <a:xfrm>
            <a:off x="457200" y="278785"/>
            <a:ext cx="11734800" cy="3081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ഹല്ലേലുയ്യാ പാടി സ്തുതിപ്പിനേശുവേ യേശുനാമത്തിനു ജയം - അല്ലലെല്ലാം അവനകലെ കളയുമേ – യേശു രാജാവിന്നോശന്ന - നല്ലവനാം യേശുരാജന്‍ വരും സര്‍വ്വ വല്ലഭാ യേശുവേ വേഗം വരേണമേ-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2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യേശുദേവനെ ഹല്ലേലുയ്യാ പാടി </a:t>
            </a:r>
            <a:r>
              <a:rPr lang="en-US" sz="2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endParaRPr lang="ml-IN" sz="2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5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5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Petal Dew">
  <a:themeElements>
    <a:clrScheme name="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384F8C"/>
      </a:accent1>
      <a:accent2>
        <a:srgbClr val="327C47"/>
      </a:accent2>
      <a:accent3>
        <a:srgbClr val="B8E2FF"/>
      </a:accent3>
      <a:accent4>
        <a:srgbClr val="000000"/>
      </a:accent4>
      <a:accent5>
        <a:srgbClr val="AEB2C5"/>
      </a:accent5>
      <a:accent6>
        <a:srgbClr val="2C703F"/>
      </a:accent6>
      <a:hlink>
        <a:srgbClr val="7D7232"/>
      </a:hlink>
      <a:folHlink>
        <a:srgbClr val="32647D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6_Default Design">
  <a:themeElements>
    <a:clrScheme name="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384F8C"/>
      </a:accent1>
      <a:accent2>
        <a:srgbClr val="327C47"/>
      </a:accent2>
      <a:accent3>
        <a:srgbClr val="B8E2FF"/>
      </a:accent3>
      <a:accent4>
        <a:srgbClr val="000000"/>
      </a:accent4>
      <a:accent5>
        <a:srgbClr val="AEB2C5"/>
      </a:accent5>
      <a:accent6>
        <a:srgbClr val="2C703F"/>
      </a:accent6>
      <a:hlink>
        <a:srgbClr val="7D7232"/>
      </a:hlink>
      <a:folHlink>
        <a:srgbClr val="32647D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Happy Healthy">
  <a:themeElements>
    <a:clrScheme name="Office Theme 2">
      <a:dk1>
        <a:srgbClr val="333333"/>
      </a:dk1>
      <a:lt1>
        <a:srgbClr val="FFFFFF"/>
      </a:lt1>
      <a:dk2>
        <a:srgbClr val="0066CC"/>
      </a:dk2>
      <a:lt2>
        <a:srgbClr val="FFFFFF"/>
      </a:lt2>
      <a:accent1>
        <a:srgbClr val="68B4FF"/>
      </a:accent1>
      <a:accent2>
        <a:srgbClr val="9C9CFF"/>
      </a:accent2>
      <a:accent3>
        <a:srgbClr val="AAB8E2"/>
      </a:accent3>
      <a:accent4>
        <a:srgbClr val="DADADA"/>
      </a:accent4>
      <a:accent5>
        <a:srgbClr val="B9D6FF"/>
      </a:accent5>
      <a:accent6>
        <a:srgbClr val="8D8DE7"/>
      </a:accent6>
      <a:hlink>
        <a:srgbClr val="00E0CE"/>
      </a:hlink>
      <a:folHlink>
        <a:srgbClr val="DFBD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3D9FFF"/>
        </a:accent1>
        <a:accent2>
          <a:srgbClr val="7ABDFF"/>
        </a:accent2>
        <a:accent3>
          <a:srgbClr val="AAB8E2"/>
        </a:accent3>
        <a:accent4>
          <a:srgbClr val="DADADA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68B4FF"/>
        </a:accent1>
        <a:accent2>
          <a:srgbClr val="9C9CFF"/>
        </a:accent2>
        <a:accent3>
          <a:srgbClr val="AAB8E2"/>
        </a:accent3>
        <a:accent4>
          <a:srgbClr val="DADADA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CDCDFF"/>
        </a:accent1>
        <a:accent2>
          <a:srgbClr val="FDBA9E"/>
        </a:accent2>
        <a:accent3>
          <a:srgbClr val="AAB8E2"/>
        </a:accent3>
        <a:accent4>
          <a:srgbClr val="DADADA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82C1FF"/>
        </a:accent1>
        <a:accent2>
          <a:srgbClr val="F8C1EB"/>
        </a:accent2>
        <a:accent3>
          <a:srgbClr val="AAB8E2"/>
        </a:accent3>
        <a:accent4>
          <a:srgbClr val="DADADA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9FFF"/>
        </a:accent1>
        <a:accent2>
          <a:srgbClr val="7ABDFF"/>
        </a:accent2>
        <a:accent3>
          <a:srgbClr val="FFFFFF"/>
        </a:accent3>
        <a:accent4>
          <a:srgbClr val="000000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8B4FF"/>
        </a:accent1>
        <a:accent2>
          <a:srgbClr val="9C9CFF"/>
        </a:accent2>
        <a:accent3>
          <a:srgbClr val="FFFFFF"/>
        </a:accent3>
        <a:accent4>
          <a:srgbClr val="000000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CDFF"/>
        </a:accent1>
        <a:accent2>
          <a:srgbClr val="FDBA9E"/>
        </a:accent2>
        <a:accent3>
          <a:srgbClr val="FFFFFF"/>
        </a:accent3>
        <a:accent4>
          <a:srgbClr val="000000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2C1FF"/>
        </a:accent1>
        <a:accent2>
          <a:srgbClr val="F8C1EB"/>
        </a:accent2>
        <a:accent3>
          <a:srgbClr val="FFFFFF"/>
        </a:accent3>
        <a:accent4>
          <a:srgbClr val="000000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333333"/>
      </a:dk1>
      <a:lt1>
        <a:srgbClr val="FFFFFF"/>
      </a:lt1>
      <a:dk2>
        <a:srgbClr val="0066CC"/>
      </a:dk2>
      <a:lt2>
        <a:srgbClr val="FFFFFF"/>
      </a:lt2>
      <a:accent1>
        <a:srgbClr val="68B4FF"/>
      </a:accent1>
      <a:accent2>
        <a:srgbClr val="9C9CFF"/>
      </a:accent2>
      <a:accent3>
        <a:srgbClr val="AAB8E2"/>
      </a:accent3>
      <a:accent4>
        <a:srgbClr val="DADADA"/>
      </a:accent4>
      <a:accent5>
        <a:srgbClr val="B9D6FF"/>
      </a:accent5>
      <a:accent6>
        <a:srgbClr val="8D8DE7"/>
      </a:accent6>
      <a:hlink>
        <a:srgbClr val="00E0CE"/>
      </a:hlink>
      <a:folHlink>
        <a:srgbClr val="DFBD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3D9FFF"/>
        </a:accent1>
        <a:accent2>
          <a:srgbClr val="7ABDFF"/>
        </a:accent2>
        <a:accent3>
          <a:srgbClr val="AAB8E2"/>
        </a:accent3>
        <a:accent4>
          <a:srgbClr val="DADADA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68B4FF"/>
        </a:accent1>
        <a:accent2>
          <a:srgbClr val="9C9CFF"/>
        </a:accent2>
        <a:accent3>
          <a:srgbClr val="AAB8E2"/>
        </a:accent3>
        <a:accent4>
          <a:srgbClr val="DADADA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CDCDFF"/>
        </a:accent1>
        <a:accent2>
          <a:srgbClr val="FDBA9E"/>
        </a:accent2>
        <a:accent3>
          <a:srgbClr val="AAB8E2"/>
        </a:accent3>
        <a:accent4>
          <a:srgbClr val="DADADA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82C1FF"/>
        </a:accent1>
        <a:accent2>
          <a:srgbClr val="F8C1EB"/>
        </a:accent2>
        <a:accent3>
          <a:srgbClr val="AAB8E2"/>
        </a:accent3>
        <a:accent4>
          <a:srgbClr val="DADADA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9FFF"/>
        </a:accent1>
        <a:accent2>
          <a:srgbClr val="7ABDFF"/>
        </a:accent2>
        <a:accent3>
          <a:srgbClr val="FFFFFF"/>
        </a:accent3>
        <a:accent4>
          <a:srgbClr val="000000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8B4FF"/>
        </a:accent1>
        <a:accent2>
          <a:srgbClr val="9C9CFF"/>
        </a:accent2>
        <a:accent3>
          <a:srgbClr val="FFFFFF"/>
        </a:accent3>
        <a:accent4>
          <a:srgbClr val="000000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CDFF"/>
        </a:accent1>
        <a:accent2>
          <a:srgbClr val="FDBA9E"/>
        </a:accent2>
        <a:accent3>
          <a:srgbClr val="FFFFFF"/>
        </a:accent3>
        <a:accent4>
          <a:srgbClr val="000000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2C1FF"/>
        </a:accent1>
        <a:accent2>
          <a:srgbClr val="F8C1EB"/>
        </a:accent2>
        <a:accent3>
          <a:srgbClr val="FFFFFF"/>
        </a:accent3>
        <a:accent4>
          <a:srgbClr val="000000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Kid Art 4">
  <a:themeElements>
    <a:clrScheme name="Office Theme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1_Default Design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iterature 3">
  <a:themeElements>
    <a:clrScheme name="Office Theme 6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B29800"/>
      </a:accent1>
      <a:accent2>
        <a:srgbClr val="C97C3C"/>
      </a:accent2>
      <a:accent3>
        <a:srgbClr val="FFFFFF"/>
      </a:accent3>
      <a:accent4>
        <a:srgbClr val="000000"/>
      </a:accent4>
      <a:accent5>
        <a:srgbClr val="D5CAAA"/>
      </a:accent5>
      <a:accent6>
        <a:srgbClr val="B67035"/>
      </a:accent6>
      <a:hlink>
        <a:srgbClr val="A66C00"/>
      </a:hlink>
      <a:folHlink>
        <a:srgbClr val="BF4F43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Default Design">
  <a:themeElements>
    <a:clrScheme name="1_Default Design 6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B29800"/>
      </a:accent1>
      <a:accent2>
        <a:srgbClr val="C97C3C"/>
      </a:accent2>
      <a:accent3>
        <a:srgbClr val="FFFFFF"/>
      </a:accent3>
      <a:accent4>
        <a:srgbClr val="000000"/>
      </a:accent4>
      <a:accent5>
        <a:srgbClr val="D5CAAA"/>
      </a:accent5>
      <a:accent6>
        <a:srgbClr val="B67035"/>
      </a:accent6>
      <a:hlink>
        <a:srgbClr val="A66C00"/>
      </a:hlink>
      <a:folHlink>
        <a:srgbClr val="BF4F4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lue Lilac Circles">
  <a:themeElements>
    <a:clrScheme name="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967</TotalTime>
  <Words>385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8</vt:i4>
      </vt:variant>
    </vt:vector>
  </HeadingPairs>
  <TitlesOfParts>
    <vt:vector size="26" baseType="lpstr">
      <vt:lpstr>Arial</vt:lpstr>
      <vt:lpstr>Calibri</vt:lpstr>
      <vt:lpstr>Calibri Light</vt:lpstr>
      <vt:lpstr>Nirmala UI</vt:lpstr>
      <vt:lpstr>Times New Roman</vt:lpstr>
      <vt:lpstr>Autumn 8</vt:lpstr>
      <vt:lpstr>1_Default Design</vt:lpstr>
      <vt:lpstr>Happy Healthy</vt:lpstr>
      <vt:lpstr>2_Default Design</vt:lpstr>
      <vt:lpstr>Kid Art 4</vt:lpstr>
      <vt:lpstr>3_Default Design</vt:lpstr>
      <vt:lpstr>Literature 3</vt:lpstr>
      <vt:lpstr>4_Default Design</vt:lpstr>
      <vt:lpstr>Blue Lilac Circles</vt:lpstr>
      <vt:lpstr>5_Default Design</vt:lpstr>
      <vt:lpstr>Petal Dew</vt:lpstr>
      <vt:lpstr>6_Default Design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സ്തുതിപ്പിന്‍ സ്തുതിപ്പിന്‍ യേശുദേവനെ</dc:title>
  <dc:subject>44</dc:subject>
  <dc:creator>ABCA Hall</dc:creator>
  <cp:keywords>Formatting Pending</cp:keywords>
  <cp:lastModifiedBy>Christie Varghese</cp:lastModifiedBy>
  <cp:revision>41</cp:revision>
  <dcterms:created xsi:type="dcterms:W3CDTF">2013-05-09T16:28:24Z</dcterms:created>
  <dcterms:modified xsi:type="dcterms:W3CDTF">2024-12-31T14:54:57Z</dcterms:modified>
</cp:coreProperties>
</file>